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&#65279;<?xml version="1.0" encoding="utf-8" standalone="yes"?>
<Relationships xmlns="http://schemas.openxmlformats.org/package/2006/relationships">
  <Relationship Id="rId3" Type="http://schemas.openxmlformats.org/package/2006/relationships/metadata/core-properties" Target="docProps/core.xml" />
  <Relationship Id="rId2" Type="http://schemas.openxmlformats.org/package/2006/relationships/metadata/thumbnail" Target="docProps/thumbnail.jpeg" />
  <Relationship Id="rId1" Type="http://schemas.openxmlformats.org/officeDocument/2006/relationships/officeDocument" Target="ppt/presentation.xml" />
  <Relationship Id="rId4" Type="http://schemas.openxmlformats.org/officeDocument/2006/relationships/extended-properties" Target="docProps/app.xml" />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4"/>
  </p:sldMasterIdLst>
  <p:notesMasterIdLst>
    <p:notesMasterId r:id="rId7"/>
  </p:notesMasterIdLst>
  <p:handoutMasterIdLst>
    <p:handoutMasterId r:id="rId8"/>
  </p:handoutMasterIdLst>
  <p:sldIdLst>
    <p:sldId id="979" r:id="rId5"/>
    <p:sldId id="980" r:id="rId6"/>
  </p:sldIdLst>
  <p:sldSz cx="7200900" cy="10333038"/>
  <p:notesSz cx="9939338" cy="6807200"/>
  <p:defaultTextStyle>
    <a:defPPr>
      <a:defRPr lang="ja-JP"/>
    </a:defPPr>
    <a:lvl1pPr algn="l" rtl="0" fontAlgn="base">
      <a:spcBef>
        <a:spcPct val="0"/>
      </a:spcBef>
      <a:spcAft>
        <a:spcPct val="0"/>
      </a:spcAft>
      <a:defRPr kumimoji="1" sz="1200" kern="1200">
        <a:solidFill>
          <a:schemeClr val="tx1"/>
        </a:solidFill>
        <a:latin typeface="Times New Roman" pitchFamily="18" charset="0"/>
        <a:ea typeface="ＭＳ Ｐゴシック" pitchFamily="50" charset="-128"/>
        <a:cs typeface="+mn-cs"/>
      </a:defRPr>
    </a:lvl1pPr>
    <a:lvl2pPr marL="460195" algn="l" rtl="0" fontAlgn="base">
      <a:spcBef>
        <a:spcPct val="0"/>
      </a:spcBef>
      <a:spcAft>
        <a:spcPct val="0"/>
      </a:spcAft>
      <a:defRPr kumimoji="1" sz="1200" kern="1200">
        <a:solidFill>
          <a:schemeClr val="tx1"/>
        </a:solidFill>
        <a:latin typeface="Times New Roman" pitchFamily="18" charset="0"/>
        <a:ea typeface="ＭＳ Ｐゴシック" pitchFamily="50" charset="-128"/>
        <a:cs typeface="+mn-cs"/>
      </a:defRPr>
    </a:lvl2pPr>
    <a:lvl3pPr marL="920387" algn="l" rtl="0" fontAlgn="base">
      <a:spcBef>
        <a:spcPct val="0"/>
      </a:spcBef>
      <a:spcAft>
        <a:spcPct val="0"/>
      </a:spcAft>
      <a:defRPr kumimoji="1" sz="1200" kern="1200">
        <a:solidFill>
          <a:schemeClr val="tx1"/>
        </a:solidFill>
        <a:latin typeface="Times New Roman" pitchFamily="18" charset="0"/>
        <a:ea typeface="ＭＳ Ｐゴシック" pitchFamily="50" charset="-128"/>
        <a:cs typeface="+mn-cs"/>
      </a:defRPr>
    </a:lvl3pPr>
    <a:lvl4pPr marL="1380581" algn="l" rtl="0" fontAlgn="base">
      <a:spcBef>
        <a:spcPct val="0"/>
      </a:spcBef>
      <a:spcAft>
        <a:spcPct val="0"/>
      </a:spcAft>
      <a:defRPr kumimoji="1" sz="1200" kern="1200">
        <a:solidFill>
          <a:schemeClr val="tx1"/>
        </a:solidFill>
        <a:latin typeface="Times New Roman" pitchFamily="18" charset="0"/>
        <a:ea typeface="ＭＳ Ｐゴシック" pitchFamily="50" charset="-128"/>
        <a:cs typeface="+mn-cs"/>
      </a:defRPr>
    </a:lvl4pPr>
    <a:lvl5pPr marL="1840770" algn="l" rtl="0" fontAlgn="base">
      <a:spcBef>
        <a:spcPct val="0"/>
      </a:spcBef>
      <a:spcAft>
        <a:spcPct val="0"/>
      </a:spcAft>
      <a:defRPr kumimoji="1" sz="1200" kern="1200">
        <a:solidFill>
          <a:schemeClr val="tx1"/>
        </a:solidFill>
        <a:latin typeface="Times New Roman" pitchFamily="18" charset="0"/>
        <a:ea typeface="ＭＳ Ｐゴシック" pitchFamily="50" charset="-128"/>
        <a:cs typeface="+mn-cs"/>
      </a:defRPr>
    </a:lvl5pPr>
    <a:lvl6pPr marL="2300963" algn="l" defTabSz="920387" rtl="0" eaLnBrk="1" latinLnBrk="0" hangingPunct="1">
      <a:defRPr kumimoji="1" sz="1200" kern="1200">
        <a:solidFill>
          <a:schemeClr val="tx1"/>
        </a:solidFill>
        <a:latin typeface="Times New Roman" pitchFamily="18" charset="0"/>
        <a:ea typeface="ＭＳ Ｐゴシック" pitchFamily="50" charset="-128"/>
        <a:cs typeface="+mn-cs"/>
      </a:defRPr>
    </a:lvl6pPr>
    <a:lvl7pPr marL="2761159" algn="l" defTabSz="920387" rtl="0" eaLnBrk="1" latinLnBrk="0" hangingPunct="1">
      <a:defRPr kumimoji="1" sz="1200" kern="1200">
        <a:solidFill>
          <a:schemeClr val="tx1"/>
        </a:solidFill>
        <a:latin typeface="Times New Roman" pitchFamily="18" charset="0"/>
        <a:ea typeface="ＭＳ Ｐゴシック" pitchFamily="50" charset="-128"/>
        <a:cs typeface="+mn-cs"/>
      </a:defRPr>
    </a:lvl7pPr>
    <a:lvl8pPr marL="3221350" algn="l" defTabSz="920387" rtl="0" eaLnBrk="1" latinLnBrk="0" hangingPunct="1">
      <a:defRPr kumimoji="1" sz="1200" kern="1200">
        <a:solidFill>
          <a:schemeClr val="tx1"/>
        </a:solidFill>
        <a:latin typeface="Times New Roman" pitchFamily="18" charset="0"/>
        <a:ea typeface="ＭＳ Ｐゴシック" pitchFamily="50" charset="-128"/>
        <a:cs typeface="+mn-cs"/>
      </a:defRPr>
    </a:lvl8pPr>
    <a:lvl9pPr marL="3681541" algn="l" defTabSz="920387" rtl="0" eaLnBrk="1" latinLnBrk="0" hangingPunct="1">
      <a:defRPr kumimoji="1" sz="1200" kern="1200">
        <a:solidFill>
          <a:schemeClr val="tx1"/>
        </a:solidFill>
        <a:latin typeface="Times New Roman" pitchFamily="18" charset="0"/>
        <a:ea typeface="ＭＳ Ｐゴシック" pitchFamily="50" charset="-128"/>
        <a:cs typeface="+mn-cs"/>
      </a:defRPr>
    </a:lvl9pPr>
  </p:defaultTextStyle>
  <p:extLst>
    <p:ext uri="{EFAFB233-063F-42B5-8137-9DF3F51BA10A}">
      <p15:sldGuideLst xmlns:p15="http://schemas.microsoft.com/office/powerpoint/2012/main">
        <p15:guide id="1" orient="horz" pos="3258">
          <p15:clr>
            <a:srgbClr val="A4A3A4"/>
          </p15:clr>
        </p15:guide>
        <p15:guide id="2" pos="2269">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46C0A"/>
    <a:srgbClr val="103185"/>
    <a:srgbClr val="66BAB7"/>
    <a:srgbClr val="9999FF"/>
    <a:srgbClr val="009900"/>
    <a:srgbClr val="D9D9FF"/>
    <a:srgbClr val="FF6600"/>
    <a:srgbClr val="080808"/>
    <a:srgbClr val="0000FF"/>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165" autoAdjust="0"/>
    <p:restoredTop sz="97302" autoAdjust="0"/>
  </p:normalViewPr>
  <p:slideViewPr>
    <p:cSldViewPr>
      <p:cViewPr>
        <p:scale>
          <a:sx n="100" d="100"/>
          <a:sy n="100" d="100"/>
        </p:scale>
        <p:origin x="1512" y="-306"/>
      </p:cViewPr>
      <p:guideLst>
        <p:guide orient="horz" pos="3258"/>
        <p:guide pos="2269"/>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gridSpacing cx="36004" cy="36004"/>
</p:viewPr>
</file>

<file path=ppt/_rels/presentation.xml.rels>&#65279;<?xml version="1.0" encoding="utf-8" standalone="yes"?>
<Relationships xmlns="http://schemas.openxmlformats.org/package/2006/relationships">
  <Relationship Id="rId8" Type="http://schemas.openxmlformats.org/officeDocument/2006/relationships/handoutMaster" Target="handoutMasters/handoutMaster1.xml" />
  <Relationship Id="rId3" Type="http://schemas.openxmlformats.org/officeDocument/2006/relationships/customXml" Target="../customXml/item3.xml" />
  <Relationship Id="rId7" Type="http://schemas.openxmlformats.org/officeDocument/2006/relationships/notesMaster" Target="notesMasters/notesMaster1.xml" />
  <Relationship Id="rId12" Type="http://schemas.openxmlformats.org/officeDocument/2006/relationships/tableStyles" Target="tableStyles.xml" />
  <Relationship Id="rId2" Type="http://schemas.openxmlformats.org/officeDocument/2006/relationships/customXml" Target="../customXml/item2.xml" />
  <Relationship Id="rId1" Type="http://schemas.openxmlformats.org/officeDocument/2006/relationships/customXml" Target="../customXml/item1.xml" />
  <Relationship Id="rId6" Type="http://schemas.openxmlformats.org/officeDocument/2006/relationships/slide" Target="slides/slide2.xml" />
  <Relationship Id="rId11" Type="http://schemas.openxmlformats.org/officeDocument/2006/relationships/theme" Target="theme/theme1.xml" />
  <Relationship Id="rId5" Type="http://schemas.openxmlformats.org/officeDocument/2006/relationships/slide" Target="slides/slide1.xml" />
  <Relationship Id="rId10" Type="http://schemas.openxmlformats.org/officeDocument/2006/relationships/viewProps" Target="viewProps.xml" />
  <Relationship Id="rId4" Type="http://schemas.openxmlformats.org/officeDocument/2006/relationships/slideMaster" Target="slideMasters/slideMaster1.xml" />
  <Relationship Id="rId9" Type="http://schemas.openxmlformats.org/officeDocument/2006/relationships/presProps" Target="presProps.xml" />
</Relationships>
</file>

<file path=ppt/handoutMasters/_rels/handoutMaster1.xml.rels>&#65279;<?xml version="1.0" encoding="utf-8" standalone="yes"?>
<Relationships xmlns="http://schemas.openxmlformats.org/package/2006/relationships">
  <Relationship Id="rId1" Type="http://schemas.openxmlformats.org/officeDocument/2006/relationships/theme" Target="../theme/theme3.xml" />
</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bwMode="auto">
          <a:xfrm>
            <a:off x="0" y="5"/>
            <a:ext cx="4305300" cy="339804"/>
          </a:xfrm>
          <a:prstGeom prst="rect">
            <a:avLst/>
          </a:prstGeom>
          <a:noFill/>
          <a:ln w="9525">
            <a:noFill/>
            <a:miter lim="800000"/>
            <a:headEnd/>
            <a:tailEnd/>
          </a:ln>
          <a:effectLst/>
        </p:spPr>
        <p:txBody>
          <a:bodyPr vert="horz" wrap="square" lIns="91325" tIns="45664" rIns="91325" bIns="45664" numCol="1" anchor="t" anchorCtr="0" compatLnSpc="1">
            <a:prstTxWarp prst="textNoShape">
              <a:avLst/>
            </a:prstTxWarp>
          </a:bodyPr>
          <a:lstStyle>
            <a:lvl1pPr defTabSz="912813">
              <a:defRPr/>
            </a:lvl1pPr>
          </a:lstStyle>
          <a:p>
            <a:pPr>
              <a:defRPr/>
            </a:pPr>
            <a:endParaRPr lang="en-US" altLang="ja-JP" dirty="0"/>
          </a:p>
        </p:txBody>
      </p:sp>
      <p:sp>
        <p:nvSpPr>
          <p:cNvPr id="18435" name="Rectangle 3"/>
          <p:cNvSpPr>
            <a:spLocks noGrp="1" noChangeArrowheads="1"/>
          </p:cNvSpPr>
          <p:nvPr>
            <p:ph type="dt" sz="quarter" idx="1"/>
          </p:nvPr>
        </p:nvSpPr>
        <p:spPr bwMode="auto">
          <a:xfrm>
            <a:off x="5634038" y="5"/>
            <a:ext cx="4305300" cy="339804"/>
          </a:xfrm>
          <a:prstGeom prst="rect">
            <a:avLst/>
          </a:prstGeom>
          <a:noFill/>
          <a:ln w="9525">
            <a:noFill/>
            <a:miter lim="800000"/>
            <a:headEnd/>
            <a:tailEnd/>
          </a:ln>
          <a:effectLst/>
        </p:spPr>
        <p:txBody>
          <a:bodyPr vert="horz" wrap="square" lIns="91325" tIns="45664" rIns="91325" bIns="45664" numCol="1" anchor="t" anchorCtr="0" compatLnSpc="1">
            <a:prstTxWarp prst="textNoShape">
              <a:avLst/>
            </a:prstTxWarp>
          </a:bodyPr>
          <a:lstStyle>
            <a:lvl1pPr algn="r" defTabSz="912813">
              <a:defRPr/>
            </a:lvl1pPr>
          </a:lstStyle>
          <a:p>
            <a:pPr>
              <a:defRPr/>
            </a:pPr>
            <a:endParaRPr lang="en-US" altLang="ja-JP" dirty="0"/>
          </a:p>
        </p:txBody>
      </p:sp>
      <p:sp>
        <p:nvSpPr>
          <p:cNvPr id="18436" name="Rectangle 4"/>
          <p:cNvSpPr>
            <a:spLocks noGrp="1" noChangeArrowheads="1"/>
          </p:cNvSpPr>
          <p:nvPr>
            <p:ph type="ftr" sz="quarter" idx="2"/>
          </p:nvPr>
        </p:nvSpPr>
        <p:spPr bwMode="auto">
          <a:xfrm>
            <a:off x="0" y="6467396"/>
            <a:ext cx="4305300" cy="339804"/>
          </a:xfrm>
          <a:prstGeom prst="rect">
            <a:avLst/>
          </a:prstGeom>
          <a:noFill/>
          <a:ln w="9525">
            <a:noFill/>
            <a:miter lim="800000"/>
            <a:headEnd/>
            <a:tailEnd/>
          </a:ln>
          <a:effectLst/>
        </p:spPr>
        <p:txBody>
          <a:bodyPr vert="horz" wrap="square" lIns="91325" tIns="45664" rIns="91325" bIns="45664" numCol="1" anchor="b" anchorCtr="0" compatLnSpc="1">
            <a:prstTxWarp prst="textNoShape">
              <a:avLst/>
            </a:prstTxWarp>
          </a:bodyPr>
          <a:lstStyle>
            <a:lvl1pPr defTabSz="912813">
              <a:defRPr/>
            </a:lvl1pPr>
          </a:lstStyle>
          <a:p>
            <a:pPr>
              <a:defRPr/>
            </a:pPr>
            <a:endParaRPr lang="en-US" altLang="ja-JP" dirty="0"/>
          </a:p>
        </p:txBody>
      </p:sp>
      <p:sp>
        <p:nvSpPr>
          <p:cNvPr id="18437" name="Rectangle 5"/>
          <p:cNvSpPr>
            <a:spLocks noGrp="1" noChangeArrowheads="1"/>
          </p:cNvSpPr>
          <p:nvPr>
            <p:ph type="sldNum" sz="quarter" idx="3"/>
          </p:nvPr>
        </p:nvSpPr>
        <p:spPr bwMode="auto">
          <a:xfrm>
            <a:off x="5634038" y="6467396"/>
            <a:ext cx="4305300" cy="339804"/>
          </a:xfrm>
          <a:prstGeom prst="rect">
            <a:avLst/>
          </a:prstGeom>
          <a:noFill/>
          <a:ln w="9525">
            <a:noFill/>
            <a:miter lim="800000"/>
            <a:headEnd/>
            <a:tailEnd/>
          </a:ln>
          <a:effectLst/>
        </p:spPr>
        <p:txBody>
          <a:bodyPr vert="horz" wrap="square" lIns="91325" tIns="45664" rIns="91325" bIns="45664" numCol="1" anchor="b" anchorCtr="0" compatLnSpc="1">
            <a:prstTxWarp prst="textNoShape">
              <a:avLst/>
            </a:prstTxWarp>
          </a:bodyPr>
          <a:lstStyle>
            <a:lvl1pPr algn="r" defTabSz="912813">
              <a:defRPr/>
            </a:lvl1pPr>
          </a:lstStyle>
          <a:p>
            <a:pPr>
              <a:defRPr/>
            </a:pPr>
            <a:fld id="{B069A766-A11E-41DC-A7D2-E83FAB85D944}" type="slidenum">
              <a:rPr lang="en-US" altLang="ja-JP"/>
              <a:pPr>
                <a:defRPr/>
              </a:pPr>
              <a:t>‹#›</a:t>
            </a:fld>
            <a:endParaRPr lang="en-US" altLang="ja-JP" dirty="0"/>
          </a:p>
        </p:txBody>
      </p:sp>
    </p:spTree>
    <p:extLst>
      <p:ext uri="{BB962C8B-B14F-4D97-AF65-F5344CB8AC3E}">
        <p14:creationId xmlns:p14="http://schemas.microsoft.com/office/powerpoint/2010/main" val="625930978"/>
      </p:ext>
    </p:extLst>
  </p:cSld>
  <p:clrMap bg1="lt1" tx1="dk1" bg2="lt2" tx2="dk2" accent1="accent1" accent2="accent2" accent3="accent3" accent4="accent4" accent5="accent5" accent6="accent6" hlink="hlink" folHlink="folHlink"/>
</p:handoutMaster>
</file>

<file path=ppt/notesMasters/_rels/notesMaster1.xml.rels>&#65279;<?xml version="1.0" encoding="utf-8" standalone="yes"?>
<Relationships xmlns="http://schemas.openxmlformats.org/package/2006/relationships">
  <Relationship Id="rId1" Type="http://schemas.openxmlformats.org/officeDocument/2006/relationships/theme" Target="../theme/theme2.xml" />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5"/>
            <a:ext cx="4305300" cy="339804"/>
          </a:xfrm>
          <a:prstGeom prst="rect">
            <a:avLst/>
          </a:prstGeom>
          <a:noFill/>
          <a:ln w="9525">
            <a:noFill/>
            <a:miter lim="800000"/>
            <a:headEnd/>
            <a:tailEnd/>
          </a:ln>
          <a:effectLst/>
        </p:spPr>
        <p:txBody>
          <a:bodyPr vert="horz" wrap="square" lIns="91325" tIns="45664" rIns="91325" bIns="45664" numCol="1" anchor="t" anchorCtr="0" compatLnSpc="1">
            <a:prstTxWarp prst="textNoShape">
              <a:avLst/>
            </a:prstTxWarp>
          </a:bodyPr>
          <a:lstStyle>
            <a:lvl1pPr defTabSz="912813">
              <a:defRPr/>
            </a:lvl1pPr>
          </a:lstStyle>
          <a:p>
            <a:pPr>
              <a:defRPr/>
            </a:pPr>
            <a:endParaRPr lang="en-US" altLang="ja-JP" dirty="0"/>
          </a:p>
        </p:txBody>
      </p:sp>
      <p:sp>
        <p:nvSpPr>
          <p:cNvPr id="9219" name="Rectangle 3"/>
          <p:cNvSpPr>
            <a:spLocks noGrp="1" noChangeArrowheads="1"/>
          </p:cNvSpPr>
          <p:nvPr>
            <p:ph type="dt" idx="1"/>
          </p:nvPr>
        </p:nvSpPr>
        <p:spPr bwMode="auto">
          <a:xfrm>
            <a:off x="5634038" y="5"/>
            <a:ext cx="4305300" cy="339804"/>
          </a:xfrm>
          <a:prstGeom prst="rect">
            <a:avLst/>
          </a:prstGeom>
          <a:noFill/>
          <a:ln w="9525">
            <a:noFill/>
            <a:miter lim="800000"/>
            <a:headEnd/>
            <a:tailEnd/>
          </a:ln>
          <a:effectLst/>
        </p:spPr>
        <p:txBody>
          <a:bodyPr vert="horz" wrap="square" lIns="91325" tIns="45664" rIns="91325" bIns="45664" numCol="1" anchor="t" anchorCtr="0" compatLnSpc="1">
            <a:prstTxWarp prst="textNoShape">
              <a:avLst/>
            </a:prstTxWarp>
          </a:bodyPr>
          <a:lstStyle>
            <a:lvl1pPr algn="r" defTabSz="912813">
              <a:defRPr/>
            </a:lvl1pPr>
          </a:lstStyle>
          <a:p>
            <a:pPr>
              <a:defRPr/>
            </a:pPr>
            <a:endParaRPr lang="en-US" altLang="ja-JP" dirty="0"/>
          </a:p>
        </p:txBody>
      </p:sp>
      <p:sp>
        <p:nvSpPr>
          <p:cNvPr id="6148" name="Rectangle 4"/>
          <p:cNvSpPr>
            <a:spLocks noGrp="1" noRot="1" noChangeAspect="1" noChangeArrowheads="1" noTextEdit="1"/>
          </p:cNvSpPr>
          <p:nvPr>
            <p:ph type="sldImg" idx="2"/>
          </p:nvPr>
        </p:nvSpPr>
        <p:spPr bwMode="auto">
          <a:xfrm>
            <a:off x="4079875" y="509588"/>
            <a:ext cx="1778000" cy="2552700"/>
          </a:xfrm>
          <a:prstGeom prst="rect">
            <a:avLst/>
          </a:prstGeom>
          <a:noFill/>
          <a:ln w="9525">
            <a:solidFill>
              <a:srgbClr val="000000"/>
            </a:solidFill>
            <a:miter lim="800000"/>
            <a:headEnd/>
            <a:tailEnd/>
          </a:ln>
        </p:spPr>
      </p:sp>
      <p:sp>
        <p:nvSpPr>
          <p:cNvPr id="9221" name="Rectangle 5"/>
          <p:cNvSpPr>
            <a:spLocks noGrp="1" noChangeArrowheads="1"/>
          </p:cNvSpPr>
          <p:nvPr>
            <p:ph type="body" sz="quarter" idx="3"/>
          </p:nvPr>
        </p:nvSpPr>
        <p:spPr bwMode="auto">
          <a:xfrm>
            <a:off x="1323975" y="3234497"/>
            <a:ext cx="7291388" cy="3063001"/>
          </a:xfrm>
          <a:prstGeom prst="rect">
            <a:avLst/>
          </a:prstGeom>
          <a:noFill/>
          <a:ln w="9525">
            <a:noFill/>
            <a:miter lim="800000"/>
            <a:headEnd/>
            <a:tailEnd/>
          </a:ln>
          <a:effectLst/>
        </p:spPr>
        <p:txBody>
          <a:bodyPr vert="horz" wrap="square" lIns="91325" tIns="45664" rIns="91325" bIns="45664" numCol="1" anchor="t" anchorCtr="0" compatLnSpc="1">
            <a:prstTxWarp prst="textNoShape">
              <a:avLst/>
            </a:prstTxWarp>
          </a:bodyPr>
          <a:lstStyle/>
          <a:p>
            <a:pPr lvl="0"/>
            <a:r>
              <a:rPr lang="ja-JP" altLang="en-US" noProof="0"/>
              <a:t>マスタ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9222" name="Rectangle 6"/>
          <p:cNvSpPr>
            <a:spLocks noGrp="1" noChangeArrowheads="1"/>
          </p:cNvSpPr>
          <p:nvPr>
            <p:ph type="ftr" sz="quarter" idx="4"/>
          </p:nvPr>
        </p:nvSpPr>
        <p:spPr bwMode="auto">
          <a:xfrm>
            <a:off x="0" y="6467396"/>
            <a:ext cx="4305300" cy="339804"/>
          </a:xfrm>
          <a:prstGeom prst="rect">
            <a:avLst/>
          </a:prstGeom>
          <a:noFill/>
          <a:ln w="9525">
            <a:noFill/>
            <a:miter lim="800000"/>
            <a:headEnd/>
            <a:tailEnd/>
          </a:ln>
          <a:effectLst/>
        </p:spPr>
        <p:txBody>
          <a:bodyPr vert="horz" wrap="square" lIns="91325" tIns="45664" rIns="91325" bIns="45664" numCol="1" anchor="b" anchorCtr="0" compatLnSpc="1">
            <a:prstTxWarp prst="textNoShape">
              <a:avLst/>
            </a:prstTxWarp>
          </a:bodyPr>
          <a:lstStyle>
            <a:lvl1pPr defTabSz="912813">
              <a:defRPr/>
            </a:lvl1pPr>
          </a:lstStyle>
          <a:p>
            <a:pPr>
              <a:defRPr/>
            </a:pPr>
            <a:endParaRPr lang="en-US" altLang="ja-JP" dirty="0"/>
          </a:p>
        </p:txBody>
      </p:sp>
      <p:sp>
        <p:nvSpPr>
          <p:cNvPr id="9223" name="Rectangle 7"/>
          <p:cNvSpPr>
            <a:spLocks noGrp="1" noChangeArrowheads="1"/>
          </p:cNvSpPr>
          <p:nvPr>
            <p:ph type="sldNum" sz="quarter" idx="5"/>
          </p:nvPr>
        </p:nvSpPr>
        <p:spPr bwMode="auto">
          <a:xfrm>
            <a:off x="5634038" y="6467396"/>
            <a:ext cx="4305300" cy="339804"/>
          </a:xfrm>
          <a:prstGeom prst="rect">
            <a:avLst/>
          </a:prstGeom>
          <a:noFill/>
          <a:ln w="9525">
            <a:noFill/>
            <a:miter lim="800000"/>
            <a:headEnd/>
            <a:tailEnd/>
          </a:ln>
          <a:effectLst/>
        </p:spPr>
        <p:txBody>
          <a:bodyPr vert="horz" wrap="square" lIns="91325" tIns="45664" rIns="91325" bIns="45664" numCol="1" anchor="b" anchorCtr="0" compatLnSpc="1">
            <a:prstTxWarp prst="textNoShape">
              <a:avLst/>
            </a:prstTxWarp>
          </a:bodyPr>
          <a:lstStyle>
            <a:lvl1pPr algn="r" defTabSz="912813">
              <a:defRPr/>
            </a:lvl1pPr>
          </a:lstStyle>
          <a:p>
            <a:pPr>
              <a:defRPr/>
            </a:pPr>
            <a:fld id="{23B5CCBE-E1D7-4BFF-8FC7-4A14C60B5710}" type="slidenum">
              <a:rPr lang="en-US" altLang="ja-JP"/>
              <a:pPr>
                <a:defRPr/>
              </a:pPr>
              <a:t>‹#›</a:t>
            </a:fld>
            <a:endParaRPr lang="en-US" altLang="ja-JP" dirty="0"/>
          </a:p>
        </p:txBody>
      </p:sp>
    </p:spTree>
    <p:extLst>
      <p:ext uri="{BB962C8B-B14F-4D97-AF65-F5344CB8AC3E}">
        <p14:creationId xmlns:p14="http://schemas.microsoft.com/office/powerpoint/2010/main" val="398081704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1pPr>
    <a:lvl2pPr marL="460195"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2pPr>
    <a:lvl3pPr marL="920387"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3pPr>
    <a:lvl4pPr marL="1380581"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4pPr>
    <a:lvl5pPr marL="184077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5pPr>
    <a:lvl6pPr marL="2300963" algn="l" defTabSz="920387" rtl="0" eaLnBrk="1" latinLnBrk="0" hangingPunct="1">
      <a:defRPr kumimoji="1" sz="1200" kern="1200">
        <a:solidFill>
          <a:schemeClr val="tx1"/>
        </a:solidFill>
        <a:latin typeface="+mn-lt"/>
        <a:ea typeface="+mn-ea"/>
        <a:cs typeface="+mn-cs"/>
      </a:defRPr>
    </a:lvl6pPr>
    <a:lvl7pPr marL="2761159" algn="l" defTabSz="920387" rtl="0" eaLnBrk="1" latinLnBrk="0" hangingPunct="1">
      <a:defRPr kumimoji="1" sz="1200" kern="1200">
        <a:solidFill>
          <a:schemeClr val="tx1"/>
        </a:solidFill>
        <a:latin typeface="+mn-lt"/>
        <a:ea typeface="+mn-ea"/>
        <a:cs typeface="+mn-cs"/>
      </a:defRPr>
    </a:lvl7pPr>
    <a:lvl8pPr marL="3221350" algn="l" defTabSz="920387" rtl="0" eaLnBrk="1" latinLnBrk="0" hangingPunct="1">
      <a:defRPr kumimoji="1" sz="1200" kern="1200">
        <a:solidFill>
          <a:schemeClr val="tx1"/>
        </a:solidFill>
        <a:latin typeface="+mn-lt"/>
        <a:ea typeface="+mn-ea"/>
        <a:cs typeface="+mn-cs"/>
      </a:defRPr>
    </a:lvl8pPr>
    <a:lvl9pPr marL="3681541" algn="l" defTabSz="920387" rtl="0" eaLnBrk="1" latinLnBrk="0" hangingPunct="1">
      <a:defRPr kumimoji="1" sz="1200" kern="1200">
        <a:solidFill>
          <a:schemeClr val="tx1"/>
        </a:solidFill>
        <a:latin typeface="+mn-lt"/>
        <a:ea typeface="+mn-ea"/>
        <a:cs typeface="+mn-cs"/>
      </a:defRPr>
    </a:lvl9pPr>
  </p:notesStyle>
</p:notesMaster>
</file>

<file path=ppt/notesSlides/_rels/notesSlide1.xml.rels>&#65279;<?xml version="1.0" encoding="utf-8" standalone="yes"?>
<Relationships xmlns="http://schemas.openxmlformats.org/package/2006/relationships">
  <Relationship Id="rId2" Type="http://schemas.openxmlformats.org/officeDocument/2006/relationships/slide" Target="../slides/slide1.xml" />
  <Relationship Id="rId1" Type="http://schemas.openxmlformats.org/officeDocument/2006/relationships/notesMaster" Target="../notesMasters/notesMaster1.xml" />
</Relationships>
</file>

<file path=ppt/notesSlides/_rels/notesSlide2.xml.rels>&#65279;<?xml version="1.0" encoding="utf-8" standalone="yes"?>
<Relationships xmlns="http://schemas.openxmlformats.org/package/2006/relationships">
  <Relationship Id="rId2" Type="http://schemas.openxmlformats.org/officeDocument/2006/relationships/slide" Target="../slides/slide2.xml" />
  <Relationship Id="rId1" Type="http://schemas.openxmlformats.org/officeDocument/2006/relationships/notesMaster" Target="../notesMasters/notesMaster1.xml" />
</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079875" y="509588"/>
            <a:ext cx="1778000" cy="2552700"/>
          </a:xfrm>
        </p:spPr>
      </p:sp>
      <p:sp>
        <p:nvSpPr>
          <p:cNvPr id="3" name="ノート プレースホルダー 2"/>
          <p:cNvSpPr>
            <a:spLocks noGrp="1"/>
          </p:cNvSpPr>
          <p:nvPr>
            <p:ph type="body" idx="1"/>
          </p:nvPr>
        </p:nvSpPr>
        <p:spPr/>
        <p:txBody>
          <a:bodyPr/>
          <a:lstStyle/>
          <a:p>
            <a:r>
              <a:rPr kumimoji="1" lang="ja-JP" altLang="en-US" dirty="0">
                <a:latin typeface="メイリオ" panose="020B0604030504040204" pitchFamily="50" charset="-128"/>
                <a:ea typeface="メイリオ" panose="020B0604030504040204" pitchFamily="50" charset="-128"/>
                <a:cs typeface="メイリオ" panose="020B0604030504040204" pitchFamily="50" charset="-128"/>
              </a:rPr>
              <a:t>　　</a:t>
            </a:r>
          </a:p>
        </p:txBody>
      </p:sp>
      <p:sp>
        <p:nvSpPr>
          <p:cNvPr id="4" name="スライド番号プレースホルダー 3"/>
          <p:cNvSpPr>
            <a:spLocks noGrp="1"/>
          </p:cNvSpPr>
          <p:nvPr>
            <p:ph type="sldNum" sz="quarter" idx="10"/>
          </p:nvPr>
        </p:nvSpPr>
        <p:spPr/>
        <p:txBody>
          <a:bodyPr/>
          <a:lstStyle/>
          <a:p>
            <a:pPr>
              <a:defRPr/>
            </a:pPr>
            <a:fld id="{23B5CCBE-E1D7-4BFF-8FC7-4A14C60B5710}" type="slidenum">
              <a:rPr lang="en-US" altLang="ja-JP" smtClean="0"/>
              <a:pPr>
                <a:defRPr/>
              </a:pPr>
              <a:t>1</a:t>
            </a:fld>
            <a:endParaRPr lang="en-US" altLang="ja-JP" dirty="0"/>
          </a:p>
        </p:txBody>
      </p:sp>
    </p:spTree>
    <p:extLst>
      <p:ext uri="{BB962C8B-B14F-4D97-AF65-F5344CB8AC3E}">
        <p14:creationId xmlns:p14="http://schemas.microsoft.com/office/powerpoint/2010/main" val="50499305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23B5CCBE-E1D7-4BFF-8FC7-4A14C60B5710}" type="slidenum">
              <a:rPr lang="en-US" altLang="ja-JP" smtClean="0"/>
              <a:pPr>
                <a:defRPr/>
              </a:pPr>
              <a:t>2</a:t>
            </a:fld>
            <a:endParaRPr lang="en-US" altLang="ja-JP" dirty="0"/>
          </a:p>
        </p:txBody>
      </p:sp>
    </p:spTree>
    <p:extLst>
      <p:ext uri="{BB962C8B-B14F-4D97-AF65-F5344CB8AC3E}">
        <p14:creationId xmlns:p14="http://schemas.microsoft.com/office/powerpoint/2010/main" val="4245348657"/>
      </p:ext>
    </p:extLst>
  </p:cSld>
  <p:clrMapOvr>
    <a:masterClrMapping/>
  </p:clrMapOvr>
</p:notes>
</file>

<file path=ppt/slideLayouts/_rels/slideLayout1.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10.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11.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2.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3.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4.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5.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6.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7.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8.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9.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40069" y="3210006"/>
            <a:ext cx="6120765" cy="2214905"/>
          </a:xfrm>
        </p:spPr>
        <p:txBody>
          <a:bodyPr/>
          <a:lstStyle/>
          <a:p>
            <a:r>
              <a:rPr kumimoji="1" lang="ja-JP" altLang="en-US"/>
              <a:t>マスタ タイトルの書式設定</a:t>
            </a:r>
          </a:p>
        </p:txBody>
      </p:sp>
      <p:sp>
        <p:nvSpPr>
          <p:cNvPr id="3" name="サブタイトル 2"/>
          <p:cNvSpPr>
            <a:spLocks noGrp="1"/>
          </p:cNvSpPr>
          <p:nvPr>
            <p:ph type="subTitle" idx="1"/>
          </p:nvPr>
        </p:nvSpPr>
        <p:spPr>
          <a:xfrm>
            <a:off x="1080141" y="5855394"/>
            <a:ext cx="5040630" cy="2640665"/>
          </a:xfrm>
        </p:spPr>
        <p:txBody>
          <a:bodyPr/>
          <a:lstStyle>
            <a:lvl1pPr marL="0" indent="0" algn="ctr">
              <a:buNone/>
              <a:defRPr>
                <a:solidFill>
                  <a:schemeClr val="tx1">
                    <a:tint val="75000"/>
                  </a:schemeClr>
                </a:solidFill>
              </a:defRPr>
            </a:lvl1pPr>
            <a:lvl2pPr marL="486875" indent="0" algn="ctr">
              <a:buNone/>
              <a:defRPr>
                <a:solidFill>
                  <a:schemeClr val="tx1">
                    <a:tint val="75000"/>
                  </a:schemeClr>
                </a:solidFill>
              </a:defRPr>
            </a:lvl2pPr>
            <a:lvl3pPr marL="973746" indent="0" algn="ctr">
              <a:buNone/>
              <a:defRPr>
                <a:solidFill>
                  <a:schemeClr val="tx1">
                    <a:tint val="75000"/>
                  </a:schemeClr>
                </a:solidFill>
              </a:defRPr>
            </a:lvl3pPr>
            <a:lvl4pPr marL="1460621" indent="0" algn="ctr">
              <a:buNone/>
              <a:defRPr>
                <a:solidFill>
                  <a:schemeClr val="tx1">
                    <a:tint val="75000"/>
                  </a:schemeClr>
                </a:solidFill>
              </a:defRPr>
            </a:lvl4pPr>
            <a:lvl5pPr marL="1947494" indent="0" algn="ctr">
              <a:buNone/>
              <a:defRPr>
                <a:solidFill>
                  <a:schemeClr val="tx1">
                    <a:tint val="75000"/>
                  </a:schemeClr>
                </a:solidFill>
              </a:defRPr>
            </a:lvl5pPr>
            <a:lvl6pPr marL="2434367" indent="0" algn="ctr">
              <a:buNone/>
              <a:defRPr>
                <a:solidFill>
                  <a:schemeClr val="tx1">
                    <a:tint val="75000"/>
                  </a:schemeClr>
                </a:solidFill>
              </a:defRPr>
            </a:lvl6pPr>
            <a:lvl7pPr marL="2921239" indent="0" algn="ctr">
              <a:buNone/>
              <a:defRPr>
                <a:solidFill>
                  <a:schemeClr val="tx1">
                    <a:tint val="75000"/>
                  </a:schemeClr>
                </a:solidFill>
              </a:defRPr>
            </a:lvl7pPr>
            <a:lvl8pPr marL="3408114" indent="0" algn="ctr">
              <a:buNone/>
              <a:defRPr>
                <a:solidFill>
                  <a:schemeClr val="tx1">
                    <a:tint val="75000"/>
                  </a:schemeClr>
                </a:solidFill>
              </a:defRPr>
            </a:lvl8pPr>
            <a:lvl9pPr marL="3894987" indent="0" algn="ctr">
              <a:buNone/>
              <a:defRPr>
                <a:solidFill>
                  <a:schemeClr val="tx1">
                    <a:tint val="75000"/>
                  </a:schemeClr>
                </a:solidFill>
              </a:defRPr>
            </a:lvl9pPr>
          </a:lstStyle>
          <a:p>
            <a:r>
              <a:rPr kumimoji="1" lang="ja-JP" altLang="en-US"/>
              <a:t>マスタ サブタイトルの書式設定</a:t>
            </a:r>
          </a:p>
        </p:txBody>
      </p:sp>
      <p:sp>
        <p:nvSpPr>
          <p:cNvPr id="4" name="日付プレースホルダ 3"/>
          <p:cNvSpPr>
            <a:spLocks noGrp="1"/>
          </p:cNvSpPr>
          <p:nvPr>
            <p:ph type="dt" sz="half" idx="10"/>
          </p:nvPr>
        </p:nvSpPr>
        <p:spPr/>
        <p:txBody>
          <a:bodyPr/>
          <a:lstStyle/>
          <a:p>
            <a:pPr>
              <a:defRPr/>
            </a:pPr>
            <a:endParaRPr lang="en-US" altLang="ja-JP" dirty="0"/>
          </a:p>
        </p:txBody>
      </p:sp>
      <p:sp>
        <p:nvSpPr>
          <p:cNvPr id="5" name="フッター プレースホルダ 4"/>
          <p:cNvSpPr>
            <a:spLocks noGrp="1"/>
          </p:cNvSpPr>
          <p:nvPr>
            <p:ph type="ftr" sz="quarter" idx="11"/>
          </p:nvPr>
        </p:nvSpPr>
        <p:spPr/>
        <p:txBody>
          <a:bodyPr/>
          <a:lstStyle/>
          <a:p>
            <a:pPr>
              <a:defRPr/>
            </a:pPr>
            <a:endParaRPr lang="en-US" altLang="ja-JP" dirty="0"/>
          </a:p>
        </p:txBody>
      </p:sp>
      <p:sp>
        <p:nvSpPr>
          <p:cNvPr id="6" name="スライド番号プレースホルダ 5"/>
          <p:cNvSpPr>
            <a:spLocks noGrp="1"/>
          </p:cNvSpPr>
          <p:nvPr>
            <p:ph type="sldNum" sz="quarter" idx="12"/>
          </p:nvPr>
        </p:nvSpPr>
        <p:spPr/>
        <p:txBody>
          <a:bodyPr/>
          <a:lstStyle/>
          <a:p>
            <a:pPr>
              <a:defRPr/>
            </a:pPr>
            <a:fld id="{4042D34C-53FD-4586-B2F0-E76FB08BEF6B}" type="slidenum">
              <a:rPr lang="en-US" altLang="ja-JP" smtClean="0"/>
              <a:pPr>
                <a:defRPr/>
              </a:pPr>
              <a:t>‹#›</a:t>
            </a:fld>
            <a:endParaRPr lang="en-US" altLang="ja-JP"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pPr>
              <a:defRPr/>
            </a:pPr>
            <a:endParaRPr lang="en-US" altLang="ja-JP" dirty="0"/>
          </a:p>
        </p:txBody>
      </p:sp>
      <p:sp>
        <p:nvSpPr>
          <p:cNvPr id="5" name="フッター プレースホルダ 4"/>
          <p:cNvSpPr>
            <a:spLocks noGrp="1"/>
          </p:cNvSpPr>
          <p:nvPr>
            <p:ph type="ftr" sz="quarter" idx="11"/>
          </p:nvPr>
        </p:nvSpPr>
        <p:spPr/>
        <p:txBody>
          <a:bodyPr/>
          <a:lstStyle/>
          <a:p>
            <a:pPr>
              <a:defRPr/>
            </a:pPr>
            <a:endParaRPr lang="en-US" altLang="ja-JP" dirty="0"/>
          </a:p>
        </p:txBody>
      </p:sp>
      <p:sp>
        <p:nvSpPr>
          <p:cNvPr id="6" name="スライド番号プレースホルダ 5"/>
          <p:cNvSpPr>
            <a:spLocks noGrp="1"/>
          </p:cNvSpPr>
          <p:nvPr>
            <p:ph type="sldNum" sz="quarter" idx="12"/>
          </p:nvPr>
        </p:nvSpPr>
        <p:spPr/>
        <p:txBody>
          <a:bodyPr/>
          <a:lstStyle/>
          <a:p>
            <a:pPr>
              <a:defRPr/>
            </a:pPr>
            <a:fld id="{859EEFBD-EC6F-46E6-AC42-1733B8BB2735}" type="slidenum">
              <a:rPr lang="en-US" altLang="ja-JP" smtClean="0"/>
              <a:pPr>
                <a:defRPr/>
              </a:pPr>
              <a:t>‹#›</a:t>
            </a:fld>
            <a:endParaRPr lang="en-US" altLang="ja-JP"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5220653" y="413819"/>
            <a:ext cx="1620203" cy="8816569"/>
          </a:xfrm>
        </p:spPr>
        <p:txBody>
          <a:bodyPr vert="eaVert"/>
          <a:lstStyle/>
          <a:p>
            <a:r>
              <a:rPr kumimoji="1" lang="ja-JP" altLang="en-US"/>
              <a:t>マスタ タイトルの書式設定</a:t>
            </a:r>
          </a:p>
        </p:txBody>
      </p:sp>
      <p:sp>
        <p:nvSpPr>
          <p:cNvPr id="3" name="縦書きテキスト プレースホルダ 2"/>
          <p:cNvSpPr>
            <a:spLocks noGrp="1"/>
          </p:cNvSpPr>
          <p:nvPr>
            <p:ph type="body" orient="vert" idx="1"/>
          </p:nvPr>
        </p:nvSpPr>
        <p:spPr>
          <a:xfrm>
            <a:off x="360047" y="413819"/>
            <a:ext cx="4740593" cy="8816569"/>
          </a:xfrm>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pPr>
              <a:defRPr/>
            </a:pPr>
            <a:endParaRPr lang="en-US" altLang="ja-JP" dirty="0"/>
          </a:p>
        </p:txBody>
      </p:sp>
      <p:sp>
        <p:nvSpPr>
          <p:cNvPr id="5" name="フッター プレースホルダ 4"/>
          <p:cNvSpPr>
            <a:spLocks noGrp="1"/>
          </p:cNvSpPr>
          <p:nvPr>
            <p:ph type="ftr" sz="quarter" idx="11"/>
          </p:nvPr>
        </p:nvSpPr>
        <p:spPr/>
        <p:txBody>
          <a:bodyPr/>
          <a:lstStyle/>
          <a:p>
            <a:pPr>
              <a:defRPr/>
            </a:pPr>
            <a:endParaRPr lang="en-US" altLang="ja-JP" dirty="0"/>
          </a:p>
        </p:txBody>
      </p:sp>
      <p:sp>
        <p:nvSpPr>
          <p:cNvPr id="6" name="スライド番号プレースホルダ 5"/>
          <p:cNvSpPr>
            <a:spLocks noGrp="1"/>
          </p:cNvSpPr>
          <p:nvPr>
            <p:ph type="sldNum" sz="quarter" idx="12"/>
          </p:nvPr>
        </p:nvSpPr>
        <p:spPr/>
        <p:txBody>
          <a:bodyPr/>
          <a:lstStyle/>
          <a:p>
            <a:pPr>
              <a:defRPr/>
            </a:pPr>
            <a:fld id="{590CD506-9536-4B39-97EF-2D47BD1A386D}" type="slidenum">
              <a:rPr lang="en-US" altLang="ja-JP" smtClean="0"/>
              <a:pPr>
                <a:defRPr/>
              </a:pPr>
              <a:t>‹#›</a:t>
            </a:fld>
            <a:endParaRPr lang="en-US" altLang="ja-JP"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idx="1"/>
          </p:nvPr>
        </p:nvSpPr>
        <p:spPr/>
        <p:txBody>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pPr>
              <a:defRPr/>
            </a:pPr>
            <a:endParaRPr lang="en-US" altLang="ja-JP" dirty="0"/>
          </a:p>
        </p:txBody>
      </p:sp>
      <p:sp>
        <p:nvSpPr>
          <p:cNvPr id="5" name="フッター プレースホルダ 4"/>
          <p:cNvSpPr>
            <a:spLocks noGrp="1"/>
          </p:cNvSpPr>
          <p:nvPr>
            <p:ph type="ftr" sz="quarter" idx="11"/>
          </p:nvPr>
        </p:nvSpPr>
        <p:spPr/>
        <p:txBody>
          <a:bodyPr/>
          <a:lstStyle/>
          <a:p>
            <a:pPr>
              <a:defRPr/>
            </a:pPr>
            <a:endParaRPr lang="en-US" altLang="ja-JP" dirty="0"/>
          </a:p>
        </p:txBody>
      </p:sp>
      <p:sp>
        <p:nvSpPr>
          <p:cNvPr id="6" name="スライド番号プレースホルダ 5"/>
          <p:cNvSpPr>
            <a:spLocks noGrp="1"/>
          </p:cNvSpPr>
          <p:nvPr>
            <p:ph type="sldNum" sz="quarter" idx="12"/>
          </p:nvPr>
        </p:nvSpPr>
        <p:spPr/>
        <p:txBody>
          <a:bodyPr/>
          <a:lstStyle/>
          <a:p>
            <a:pPr>
              <a:defRPr/>
            </a:pPr>
            <a:fld id="{10FBE823-2990-4351-9708-2E817161E331}" type="slidenum">
              <a:rPr lang="en-US" altLang="ja-JP" smtClean="0"/>
              <a:pPr>
                <a:defRPr/>
              </a:pPr>
              <a:t>‹#›</a:t>
            </a:fld>
            <a:endParaRPr lang="en-US" altLang="ja-JP"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68824" y="6640005"/>
            <a:ext cx="6120765" cy="2052257"/>
          </a:xfrm>
        </p:spPr>
        <p:txBody>
          <a:bodyPr anchor="t"/>
          <a:lstStyle>
            <a:lvl1pPr algn="l">
              <a:defRPr sz="4300" b="1" cap="all"/>
            </a:lvl1pPr>
          </a:lstStyle>
          <a:p>
            <a:r>
              <a:rPr kumimoji="1" lang="ja-JP" altLang="en-US"/>
              <a:t>マスタ タイトルの書式設定</a:t>
            </a:r>
          </a:p>
        </p:txBody>
      </p:sp>
      <p:sp>
        <p:nvSpPr>
          <p:cNvPr id="3" name="テキスト プレースホルダ 2"/>
          <p:cNvSpPr>
            <a:spLocks noGrp="1"/>
          </p:cNvSpPr>
          <p:nvPr>
            <p:ph type="body" idx="1"/>
          </p:nvPr>
        </p:nvSpPr>
        <p:spPr>
          <a:xfrm>
            <a:off x="568824" y="4379626"/>
            <a:ext cx="6120765" cy="2260352"/>
          </a:xfrm>
        </p:spPr>
        <p:txBody>
          <a:bodyPr anchor="b"/>
          <a:lstStyle>
            <a:lvl1pPr marL="0" indent="0">
              <a:buNone/>
              <a:defRPr sz="2100">
                <a:solidFill>
                  <a:schemeClr val="tx1">
                    <a:tint val="75000"/>
                  </a:schemeClr>
                </a:solidFill>
              </a:defRPr>
            </a:lvl1pPr>
            <a:lvl2pPr marL="486875" indent="0">
              <a:buNone/>
              <a:defRPr sz="1900">
                <a:solidFill>
                  <a:schemeClr val="tx1">
                    <a:tint val="75000"/>
                  </a:schemeClr>
                </a:solidFill>
              </a:defRPr>
            </a:lvl2pPr>
            <a:lvl3pPr marL="973746" indent="0">
              <a:buNone/>
              <a:defRPr sz="1700">
                <a:solidFill>
                  <a:schemeClr val="tx1">
                    <a:tint val="75000"/>
                  </a:schemeClr>
                </a:solidFill>
              </a:defRPr>
            </a:lvl3pPr>
            <a:lvl4pPr marL="1460621" indent="0">
              <a:buNone/>
              <a:defRPr sz="1500">
                <a:solidFill>
                  <a:schemeClr val="tx1">
                    <a:tint val="75000"/>
                  </a:schemeClr>
                </a:solidFill>
              </a:defRPr>
            </a:lvl4pPr>
            <a:lvl5pPr marL="1947494" indent="0">
              <a:buNone/>
              <a:defRPr sz="1500">
                <a:solidFill>
                  <a:schemeClr val="tx1">
                    <a:tint val="75000"/>
                  </a:schemeClr>
                </a:solidFill>
              </a:defRPr>
            </a:lvl5pPr>
            <a:lvl6pPr marL="2434367" indent="0">
              <a:buNone/>
              <a:defRPr sz="1500">
                <a:solidFill>
                  <a:schemeClr val="tx1">
                    <a:tint val="75000"/>
                  </a:schemeClr>
                </a:solidFill>
              </a:defRPr>
            </a:lvl6pPr>
            <a:lvl7pPr marL="2921239" indent="0">
              <a:buNone/>
              <a:defRPr sz="1500">
                <a:solidFill>
                  <a:schemeClr val="tx1">
                    <a:tint val="75000"/>
                  </a:schemeClr>
                </a:solidFill>
              </a:defRPr>
            </a:lvl7pPr>
            <a:lvl8pPr marL="3408114" indent="0">
              <a:buNone/>
              <a:defRPr sz="1500">
                <a:solidFill>
                  <a:schemeClr val="tx1">
                    <a:tint val="75000"/>
                  </a:schemeClr>
                </a:solidFill>
              </a:defRPr>
            </a:lvl8pPr>
            <a:lvl9pPr marL="3894987" indent="0">
              <a:buNone/>
              <a:defRPr sz="1500">
                <a:solidFill>
                  <a:schemeClr val="tx1">
                    <a:tint val="75000"/>
                  </a:schemeClr>
                </a:solidFill>
              </a:defRPr>
            </a:lvl9pPr>
          </a:lstStyle>
          <a:p>
            <a:pPr lvl="0"/>
            <a:r>
              <a:rPr kumimoji="1" lang="ja-JP" altLang="en-US"/>
              <a:t>マスタ テキストの書式設定</a:t>
            </a:r>
          </a:p>
        </p:txBody>
      </p:sp>
      <p:sp>
        <p:nvSpPr>
          <p:cNvPr id="4" name="日付プレースホルダ 3"/>
          <p:cNvSpPr>
            <a:spLocks noGrp="1"/>
          </p:cNvSpPr>
          <p:nvPr>
            <p:ph type="dt" sz="half" idx="10"/>
          </p:nvPr>
        </p:nvSpPr>
        <p:spPr/>
        <p:txBody>
          <a:bodyPr/>
          <a:lstStyle/>
          <a:p>
            <a:pPr>
              <a:defRPr/>
            </a:pPr>
            <a:endParaRPr lang="en-US" altLang="ja-JP" dirty="0"/>
          </a:p>
        </p:txBody>
      </p:sp>
      <p:sp>
        <p:nvSpPr>
          <p:cNvPr id="5" name="フッター プレースホルダ 4"/>
          <p:cNvSpPr>
            <a:spLocks noGrp="1"/>
          </p:cNvSpPr>
          <p:nvPr>
            <p:ph type="ftr" sz="quarter" idx="11"/>
          </p:nvPr>
        </p:nvSpPr>
        <p:spPr/>
        <p:txBody>
          <a:bodyPr/>
          <a:lstStyle/>
          <a:p>
            <a:pPr>
              <a:defRPr/>
            </a:pPr>
            <a:endParaRPr lang="en-US" altLang="ja-JP" dirty="0"/>
          </a:p>
        </p:txBody>
      </p:sp>
      <p:sp>
        <p:nvSpPr>
          <p:cNvPr id="6" name="スライド番号プレースホルダ 5"/>
          <p:cNvSpPr>
            <a:spLocks noGrp="1"/>
          </p:cNvSpPr>
          <p:nvPr>
            <p:ph type="sldNum" sz="quarter" idx="12"/>
          </p:nvPr>
        </p:nvSpPr>
        <p:spPr/>
        <p:txBody>
          <a:bodyPr/>
          <a:lstStyle/>
          <a:p>
            <a:pPr>
              <a:defRPr/>
            </a:pPr>
            <a:fld id="{16901142-2ED9-477D-BCA3-CFFA70900970}" type="slidenum">
              <a:rPr lang="en-US" altLang="ja-JP" smtClean="0"/>
              <a:pPr>
                <a:defRPr/>
              </a:pPr>
              <a:t>‹#›</a:t>
            </a:fld>
            <a:endParaRPr lang="en-US" altLang="ja-JP"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sz="half" idx="1"/>
          </p:nvPr>
        </p:nvSpPr>
        <p:spPr>
          <a:xfrm>
            <a:off x="360045" y="2411081"/>
            <a:ext cx="3180398" cy="6819327"/>
          </a:xfrm>
        </p:spPr>
        <p:txBody>
          <a:bodyPr/>
          <a:lstStyle>
            <a:lvl1pPr>
              <a:defRPr sz="3000"/>
            </a:lvl1pPr>
            <a:lvl2pPr>
              <a:defRPr sz="2500"/>
            </a:lvl2pPr>
            <a:lvl3pPr>
              <a:defRPr sz="2100"/>
            </a:lvl3pPr>
            <a:lvl4pPr>
              <a:defRPr sz="1900"/>
            </a:lvl4pPr>
            <a:lvl5pPr>
              <a:defRPr sz="1900"/>
            </a:lvl5pPr>
            <a:lvl6pPr>
              <a:defRPr sz="1900"/>
            </a:lvl6pPr>
            <a:lvl7pPr>
              <a:defRPr sz="1900"/>
            </a:lvl7pPr>
            <a:lvl8pPr>
              <a:defRPr sz="1900"/>
            </a:lvl8pPr>
            <a:lvl9pPr>
              <a:defRPr sz="19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 3"/>
          <p:cNvSpPr>
            <a:spLocks noGrp="1"/>
          </p:cNvSpPr>
          <p:nvPr>
            <p:ph sz="half" idx="2"/>
          </p:nvPr>
        </p:nvSpPr>
        <p:spPr>
          <a:xfrm>
            <a:off x="3660458" y="2411081"/>
            <a:ext cx="3180398" cy="6819327"/>
          </a:xfrm>
        </p:spPr>
        <p:txBody>
          <a:bodyPr/>
          <a:lstStyle>
            <a:lvl1pPr>
              <a:defRPr sz="3000"/>
            </a:lvl1pPr>
            <a:lvl2pPr>
              <a:defRPr sz="2500"/>
            </a:lvl2pPr>
            <a:lvl3pPr>
              <a:defRPr sz="2100"/>
            </a:lvl3pPr>
            <a:lvl4pPr>
              <a:defRPr sz="1900"/>
            </a:lvl4pPr>
            <a:lvl5pPr>
              <a:defRPr sz="1900"/>
            </a:lvl5pPr>
            <a:lvl6pPr>
              <a:defRPr sz="1900"/>
            </a:lvl6pPr>
            <a:lvl7pPr>
              <a:defRPr sz="1900"/>
            </a:lvl7pPr>
            <a:lvl8pPr>
              <a:defRPr sz="1900"/>
            </a:lvl8pPr>
            <a:lvl9pPr>
              <a:defRPr sz="19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 4"/>
          <p:cNvSpPr>
            <a:spLocks noGrp="1"/>
          </p:cNvSpPr>
          <p:nvPr>
            <p:ph type="dt" sz="half" idx="10"/>
          </p:nvPr>
        </p:nvSpPr>
        <p:spPr/>
        <p:txBody>
          <a:bodyPr/>
          <a:lstStyle/>
          <a:p>
            <a:pPr>
              <a:defRPr/>
            </a:pPr>
            <a:endParaRPr lang="en-US" altLang="ja-JP" dirty="0"/>
          </a:p>
        </p:txBody>
      </p:sp>
      <p:sp>
        <p:nvSpPr>
          <p:cNvPr id="6" name="フッター プレースホルダ 5"/>
          <p:cNvSpPr>
            <a:spLocks noGrp="1"/>
          </p:cNvSpPr>
          <p:nvPr>
            <p:ph type="ftr" sz="quarter" idx="11"/>
          </p:nvPr>
        </p:nvSpPr>
        <p:spPr/>
        <p:txBody>
          <a:bodyPr/>
          <a:lstStyle/>
          <a:p>
            <a:pPr>
              <a:defRPr/>
            </a:pPr>
            <a:endParaRPr lang="en-US" altLang="ja-JP" dirty="0"/>
          </a:p>
        </p:txBody>
      </p:sp>
      <p:sp>
        <p:nvSpPr>
          <p:cNvPr id="7" name="スライド番号プレースホルダ 6"/>
          <p:cNvSpPr>
            <a:spLocks noGrp="1"/>
          </p:cNvSpPr>
          <p:nvPr>
            <p:ph type="sldNum" sz="quarter" idx="12"/>
          </p:nvPr>
        </p:nvSpPr>
        <p:spPr/>
        <p:txBody>
          <a:bodyPr/>
          <a:lstStyle/>
          <a:p>
            <a:pPr>
              <a:defRPr/>
            </a:pPr>
            <a:fld id="{2DF2D70D-1300-4841-91F6-F12544984DA1}" type="slidenum">
              <a:rPr lang="en-US" altLang="ja-JP" smtClean="0"/>
              <a:pPr>
                <a:defRPr/>
              </a:pPr>
              <a:t>‹#›</a:t>
            </a:fld>
            <a:endParaRPr lang="en-US" altLang="ja-JP"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 タイトルの書式設定</a:t>
            </a:r>
          </a:p>
        </p:txBody>
      </p:sp>
      <p:sp>
        <p:nvSpPr>
          <p:cNvPr id="3" name="テキスト プレースホルダ 2"/>
          <p:cNvSpPr>
            <a:spLocks noGrp="1"/>
          </p:cNvSpPr>
          <p:nvPr>
            <p:ph type="body" idx="1"/>
          </p:nvPr>
        </p:nvSpPr>
        <p:spPr>
          <a:xfrm>
            <a:off x="360056" y="2312980"/>
            <a:ext cx="3181648" cy="963938"/>
          </a:xfrm>
        </p:spPr>
        <p:txBody>
          <a:bodyPr anchor="b"/>
          <a:lstStyle>
            <a:lvl1pPr marL="0" indent="0">
              <a:buNone/>
              <a:defRPr sz="2500" b="1"/>
            </a:lvl1pPr>
            <a:lvl2pPr marL="486875" indent="0">
              <a:buNone/>
              <a:defRPr sz="2100" b="1"/>
            </a:lvl2pPr>
            <a:lvl3pPr marL="973746" indent="0">
              <a:buNone/>
              <a:defRPr sz="1900" b="1"/>
            </a:lvl3pPr>
            <a:lvl4pPr marL="1460621" indent="0">
              <a:buNone/>
              <a:defRPr sz="1700" b="1"/>
            </a:lvl4pPr>
            <a:lvl5pPr marL="1947494" indent="0">
              <a:buNone/>
              <a:defRPr sz="1700" b="1"/>
            </a:lvl5pPr>
            <a:lvl6pPr marL="2434367" indent="0">
              <a:buNone/>
              <a:defRPr sz="1700" b="1"/>
            </a:lvl6pPr>
            <a:lvl7pPr marL="2921239" indent="0">
              <a:buNone/>
              <a:defRPr sz="1700" b="1"/>
            </a:lvl7pPr>
            <a:lvl8pPr marL="3408114" indent="0">
              <a:buNone/>
              <a:defRPr sz="1700" b="1"/>
            </a:lvl8pPr>
            <a:lvl9pPr marL="3894987" indent="0">
              <a:buNone/>
              <a:defRPr sz="1700" b="1"/>
            </a:lvl9pPr>
          </a:lstStyle>
          <a:p>
            <a:pPr lvl="0"/>
            <a:r>
              <a:rPr kumimoji="1" lang="ja-JP" altLang="en-US"/>
              <a:t>マスタ テキストの書式設定</a:t>
            </a:r>
          </a:p>
        </p:txBody>
      </p:sp>
      <p:sp>
        <p:nvSpPr>
          <p:cNvPr id="4" name="コンテンツ プレースホルダ 3"/>
          <p:cNvSpPr>
            <a:spLocks noGrp="1"/>
          </p:cNvSpPr>
          <p:nvPr>
            <p:ph sz="half" idx="2"/>
          </p:nvPr>
        </p:nvSpPr>
        <p:spPr>
          <a:xfrm>
            <a:off x="360056" y="3276917"/>
            <a:ext cx="3181648" cy="5953457"/>
          </a:xfrm>
        </p:spPr>
        <p:txBody>
          <a:bodyPr/>
          <a:lstStyle>
            <a:lvl1pPr>
              <a:defRPr sz="2500"/>
            </a:lvl1pPr>
            <a:lvl2pPr>
              <a:defRPr sz="2100"/>
            </a:lvl2pPr>
            <a:lvl3pPr>
              <a:defRPr sz="1900"/>
            </a:lvl3pPr>
            <a:lvl4pPr>
              <a:defRPr sz="1700"/>
            </a:lvl4pPr>
            <a:lvl5pPr>
              <a:defRPr sz="1700"/>
            </a:lvl5pPr>
            <a:lvl6pPr>
              <a:defRPr sz="1700"/>
            </a:lvl6pPr>
            <a:lvl7pPr>
              <a:defRPr sz="1700"/>
            </a:lvl7pPr>
            <a:lvl8pPr>
              <a:defRPr sz="1700"/>
            </a:lvl8pPr>
            <a:lvl9pPr>
              <a:defRPr sz="17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 4"/>
          <p:cNvSpPr>
            <a:spLocks noGrp="1"/>
          </p:cNvSpPr>
          <p:nvPr>
            <p:ph type="body" sz="quarter" idx="3"/>
          </p:nvPr>
        </p:nvSpPr>
        <p:spPr>
          <a:xfrm>
            <a:off x="3657961" y="2312980"/>
            <a:ext cx="3182899" cy="963938"/>
          </a:xfrm>
        </p:spPr>
        <p:txBody>
          <a:bodyPr anchor="b"/>
          <a:lstStyle>
            <a:lvl1pPr marL="0" indent="0">
              <a:buNone/>
              <a:defRPr sz="2500" b="1"/>
            </a:lvl1pPr>
            <a:lvl2pPr marL="486875" indent="0">
              <a:buNone/>
              <a:defRPr sz="2100" b="1"/>
            </a:lvl2pPr>
            <a:lvl3pPr marL="973746" indent="0">
              <a:buNone/>
              <a:defRPr sz="1900" b="1"/>
            </a:lvl3pPr>
            <a:lvl4pPr marL="1460621" indent="0">
              <a:buNone/>
              <a:defRPr sz="1700" b="1"/>
            </a:lvl4pPr>
            <a:lvl5pPr marL="1947494" indent="0">
              <a:buNone/>
              <a:defRPr sz="1700" b="1"/>
            </a:lvl5pPr>
            <a:lvl6pPr marL="2434367" indent="0">
              <a:buNone/>
              <a:defRPr sz="1700" b="1"/>
            </a:lvl6pPr>
            <a:lvl7pPr marL="2921239" indent="0">
              <a:buNone/>
              <a:defRPr sz="1700" b="1"/>
            </a:lvl7pPr>
            <a:lvl8pPr marL="3408114" indent="0">
              <a:buNone/>
              <a:defRPr sz="1700" b="1"/>
            </a:lvl8pPr>
            <a:lvl9pPr marL="3894987" indent="0">
              <a:buNone/>
              <a:defRPr sz="1700" b="1"/>
            </a:lvl9pPr>
          </a:lstStyle>
          <a:p>
            <a:pPr lvl="0"/>
            <a:r>
              <a:rPr kumimoji="1" lang="ja-JP" altLang="en-US"/>
              <a:t>マスタ テキストの書式設定</a:t>
            </a:r>
          </a:p>
        </p:txBody>
      </p:sp>
      <p:sp>
        <p:nvSpPr>
          <p:cNvPr id="6" name="コンテンツ プレースホルダ 5"/>
          <p:cNvSpPr>
            <a:spLocks noGrp="1"/>
          </p:cNvSpPr>
          <p:nvPr>
            <p:ph sz="quarter" idx="4"/>
          </p:nvPr>
        </p:nvSpPr>
        <p:spPr>
          <a:xfrm>
            <a:off x="3657961" y="3276917"/>
            <a:ext cx="3182899" cy="5953457"/>
          </a:xfrm>
        </p:spPr>
        <p:txBody>
          <a:bodyPr/>
          <a:lstStyle>
            <a:lvl1pPr>
              <a:defRPr sz="2500"/>
            </a:lvl1pPr>
            <a:lvl2pPr>
              <a:defRPr sz="2100"/>
            </a:lvl2pPr>
            <a:lvl3pPr>
              <a:defRPr sz="1900"/>
            </a:lvl3pPr>
            <a:lvl4pPr>
              <a:defRPr sz="1700"/>
            </a:lvl4pPr>
            <a:lvl5pPr>
              <a:defRPr sz="1700"/>
            </a:lvl5pPr>
            <a:lvl6pPr>
              <a:defRPr sz="1700"/>
            </a:lvl6pPr>
            <a:lvl7pPr>
              <a:defRPr sz="1700"/>
            </a:lvl7pPr>
            <a:lvl8pPr>
              <a:defRPr sz="1700"/>
            </a:lvl8pPr>
            <a:lvl9pPr>
              <a:defRPr sz="17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 6"/>
          <p:cNvSpPr>
            <a:spLocks noGrp="1"/>
          </p:cNvSpPr>
          <p:nvPr>
            <p:ph type="dt" sz="half" idx="10"/>
          </p:nvPr>
        </p:nvSpPr>
        <p:spPr/>
        <p:txBody>
          <a:bodyPr/>
          <a:lstStyle/>
          <a:p>
            <a:pPr>
              <a:defRPr/>
            </a:pPr>
            <a:endParaRPr lang="en-US" altLang="ja-JP" dirty="0"/>
          </a:p>
        </p:txBody>
      </p:sp>
      <p:sp>
        <p:nvSpPr>
          <p:cNvPr id="8" name="フッター プレースホルダ 7"/>
          <p:cNvSpPr>
            <a:spLocks noGrp="1"/>
          </p:cNvSpPr>
          <p:nvPr>
            <p:ph type="ftr" sz="quarter" idx="11"/>
          </p:nvPr>
        </p:nvSpPr>
        <p:spPr/>
        <p:txBody>
          <a:bodyPr/>
          <a:lstStyle/>
          <a:p>
            <a:pPr>
              <a:defRPr/>
            </a:pPr>
            <a:endParaRPr lang="en-US" altLang="ja-JP" dirty="0"/>
          </a:p>
        </p:txBody>
      </p:sp>
      <p:sp>
        <p:nvSpPr>
          <p:cNvPr id="9" name="スライド番号プレースホルダ 8"/>
          <p:cNvSpPr>
            <a:spLocks noGrp="1"/>
          </p:cNvSpPr>
          <p:nvPr>
            <p:ph type="sldNum" sz="quarter" idx="12"/>
          </p:nvPr>
        </p:nvSpPr>
        <p:spPr/>
        <p:txBody>
          <a:bodyPr/>
          <a:lstStyle/>
          <a:p>
            <a:pPr>
              <a:defRPr/>
            </a:pPr>
            <a:fld id="{9E69E641-9058-4C4E-A723-F9D5FF68B5B7}" type="slidenum">
              <a:rPr lang="en-US" altLang="ja-JP" smtClean="0"/>
              <a:pPr>
                <a:defRPr/>
              </a:pPr>
              <a:t>‹#›</a:t>
            </a:fld>
            <a:endParaRPr lang="en-US" altLang="ja-JP"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日付プレースホルダ 2"/>
          <p:cNvSpPr>
            <a:spLocks noGrp="1"/>
          </p:cNvSpPr>
          <p:nvPr>
            <p:ph type="dt" sz="half" idx="10"/>
          </p:nvPr>
        </p:nvSpPr>
        <p:spPr/>
        <p:txBody>
          <a:bodyPr/>
          <a:lstStyle/>
          <a:p>
            <a:pPr>
              <a:defRPr/>
            </a:pPr>
            <a:endParaRPr lang="en-US" altLang="ja-JP" dirty="0"/>
          </a:p>
        </p:txBody>
      </p:sp>
      <p:sp>
        <p:nvSpPr>
          <p:cNvPr id="4" name="フッター プレースホルダ 3"/>
          <p:cNvSpPr>
            <a:spLocks noGrp="1"/>
          </p:cNvSpPr>
          <p:nvPr>
            <p:ph type="ftr" sz="quarter" idx="11"/>
          </p:nvPr>
        </p:nvSpPr>
        <p:spPr/>
        <p:txBody>
          <a:bodyPr/>
          <a:lstStyle/>
          <a:p>
            <a:pPr>
              <a:defRPr/>
            </a:pPr>
            <a:endParaRPr lang="en-US" altLang="ja-JP" dirty="0"/>
          </a:p>
        </p:txBody>
      </p:sp>
      <p:sp>
        <p:nvSpPr>
          <p:cNvPr id="5" name="スライド番号プレースホルダ 4"/>
          <p:cNvSpPr>
            <a:spLocks noGrp="1"/>
          </p:cNvSpPr>
          <p:nvPr>
            <p:ph type="sldNum" sz="quarter" idx="12"/>
          </p:nvPr>
        </p:nvSpPr>
        <p:spPr/>
        <p:txBody>
          <a:bodyPr/>
          <a:lstStyle/>
          <a:p>
            <a:pPr>
              <a:defRPr/>
            </a:pPr>
            <a:fld id="{E485488B-9F7E-47D7-BCFB-3DADEFF444AE}" type="slidenum">
              <a:rPr lang="en-US" altLang="ja-JP" smtClean="0"/>
              <a:pPr>
                <a:defRPr/>
              </a:pPr>
              <a:t>‹#›</a:t>
            </a:fld>
            <a:endParaRPr lang="en-US" altLang="ja-JP"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pPr>
              <a:defRPr/>
            </a:pPr>
            <a:endParaRPr lang="en-US" altLang="ja-JP" dirty="0"/>
          </a:p>
        </p:txBody>
      </p:sp>
      <p:sp>
        <p:nvSpPr>
          <p:cNvPr id="3" name="フッター プレースホルダ 2"/>
          <p:cNvSpPr>
            <a:spLocks noGrp="1"/>
          </p:cNvSpPr>
          <p:nvPr>
            <p:ph type="ftr" sz="quarter" idx="11"/>
          </p:nvPr>
        </p:nvSpPr>
        <p:spPr/>
        <p:txBody>
          <a:bodyPr/>
          <a:lstStyle/>
          <a:p>
            <a:pPr>
              <a:defRPr/>
            </a:pPr>
            <a:endParaRPr lang="en-US" altLang="ja-JP" dirty="0"/>
          </a:p>
        </p:txBody>
      </p:sp>
      <p:sp>
        <p:nvSpPr>
          <p:cNvPr id="4" name="スライド番号プレースホルダ 3"/>
          <p:cNvSpPr>
            <a:spLocks noGrp="1"/>
          </p:cNvSpPr>
          <p:nvPr>
            <p:ph type="sldNum" sz="quarter" idx="12"/>
          </p:nvPr>
        </p:nvSpPr>
        <p:spPr/>
        <p:txBody>
          <a:bodyPr/>
          <a:lstStyle/>
          <a:p>
            <a:pPr>
              <a:defRPr/>
            </a:pPr>
            <a:fld id="{6E4BB047-C911-450D-9E15-BFC6FB6EECFB}" type="slidenum">
              <a:rPr lang="en-US" altLang="ja-JP" smtClean="0"/>
              <a:pPr>
                <a:defRPr/>
              </a:pPr>
              <a:t>‹#›</a:t>
            </a:fld>
            <a:endParaRPr lang="en-US" altLang="ja-JP"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60061" y="411438"/>
            <a:ext cx="2369047" cy="1750876"/>
          </a:xfrm>
        </p:spPr>
        <p:txBody>
          <a:bodyPr anchor="b"/>
          <a:lstStyle>
            <a:lvl1pPr algn="l">
              <a:defRPr sz="2100" b="1"/>
            </a:lvl1pPr>
          </a:lstStyle>
          <a:p>
            <a:r>
              <a:rPr kumimoji="1" lang="ja-JP" altLang="en-US"/>
              <a:t>マスタ タイトルの書式設定</a:t>
            </a:r>
          </a:p>
        </p:txBody>
      </p:sp>
      <p:sp>
        <p:nvSpPr>
          <p:cNvPr id="3" name="コンテンツ プレースホルダ 2"/>
          <p:cNvSpPr>
            <a:spLocks noGrp="1"/>
          </p:cNvSpPr>
          <p:nvPr>
            <p:ph idx="1"/>
          </p:nvPr>
        </p:nvSpPr>
        <p:spPr>
          <a:xfrm>
            <a:off x="2815363" y="411427"/>
            <a:ext cx="4025503" cy="8818962"/>
          </a:xfrm>
        </p:spPr>
        <p:txBody>
          <a:bodyPr/>
          <a:lstStyle>
            <a:lvl1pPr>
              <a:defRPr sz="3500"/>
            </a:lvl1pPr>
            <a:lvl2pPr>
              <a:defRPr sz="3000"/>
            </a:lvl2pPr>
            <a:lvl3pPr>
              <a:defRPr sz="2500"/>
            </a:lvl3pPr>
            <a:lvl4pPr>
              <a:defRPr sz="2100"/>
            </a:lvl4pPr>
            <a:lvl5pPr>
              <a:defRPr sz="2100"/>
            </a:lvl5pPr>
            <a:lvl6pPr>
              <a:defRPr sz="2100"/>
            </a:lvl6pPr>
            <a:lvl7pPr>
              <a:defRPr sz="2100"/>
            </a:lvl7pPr>
            <a:lvl8pPr>
              <a:defRPr sz="2100"/>
            </a:lvl8pPr>
            <a:lvl9pPr>
              <a:defRPr sz="21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 3"/>
          <p:cNvSpPr>
            <a:spLocks noGrp="1"/>
          </p:cNvSpPr>
          <p:nvPr>
            <p:ph type="body" sz="half" idx="2"/>
          </p:nvPr>
        </p:nvSpPr>
        <p:spPr>
          <a:xfrm>
            <a:off x="360061" y="2162319"/>
            <a:ext cx="2369047" cy="7068086"/>
          </a:xfrm>
        </p:spPr>
        <p:txBody>
          <a:bodyPr/>
          <a:lstStyle>
            <a:lvl1pPr marL="0" indent="0">
              <a:buNone/>
              <a:defRPr sz="1500"/>
            </a:lvl1pPr>
            <a:lvl2pPr marL="486875" indent="0">
              <a:buNone/>
              <a:defRPr sz="1300"/>
            </a:lvl2pPr>
            <a:lvl3pPr marL="973746" indent="0">
              <a:buNone/>
              <a:defRPr sz="1000"/>
            </a:lvl3pPr>
            <a:lvl4pPr marL="1460621" indent="0">
              <a:buNone/>
              <a:defRPr sz="900"/>
            </a:lvl4pPr>
            <a:lvl5pPr marL="1947494" indent="0">
              <a:buNone/>
              <a:defRPr sz="900"/>
            </a:lvl5pPr>
            <a:lvl6pPr marL="2434367" indent="0">
              <a:buNone/>
              <a:defRPr sz="900"/>
            </a:lvl6pPr>
            <a:lvl7pPr marL="2921239" indent="0">
              <a:buNone/>
              <a:defRPr sz="900"/>
            </a:lvl7pPr>
            <a:lvl8pPr marL="3408114" indent="0">
              <a:buNone/>
              <a:defRPr sz="900"/>
            </a:lvl8pPr>
            <a:lvl9pPr marL="3894987"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pPr>
              <a:defRPr/>
            </a:pPr>
            <a:endParaRPr lang="en-US" altLang="ja-JP" dirty="0"/>
          </a:p>
        </p:txBody>
      </p:sp>
      <p:sp>
        <p:nvSpPr>
          <p:cNvPr id="6" name="フッター プレースホルダ 5"/>
          <p:cNvSpPr>
            <a:spLocks noGrp="1"/>
          </p:cNvSpPr>
          <p:nvPr>
            <p:ph type="ftr" sz="quarter" idx="11"/>
          </p:nvPr>
        </p:nvSpPr>
        <p:spPr/>
        <p:txBody>
          <a:bodyPr/>
          <a:lstStyle/>
          <a:p>
            <a:pPr>
              <a:defRPr/>
            </a:pPr>
            <a:endParaRPr lang="en-US" altLang="ja-JP" dirty="0"/>
          </a:p>
        </p:txBody>
      </p:sp>
      <p:sp>
        <p:nvSpPr>
          <p:cNvPr id="7" name="スライド番号プレースホルダ 6"/>
          <p:cNvSpPr>
            <a:spLocks noGrp="1"/>
          </p:cNvSpPr>
          <p:nvPr>
            <p:ph type="sldNum" sz="quarter" idx="12"/>
          </p:nvPr>
        </p:nvSpPr>
        <p:spPr/>
        <p:txBody>
          <a:bodyPr/>
          <a:lstStyle/>
          <a:p>
            <a:pPr>
              <a:defRPr/>
            </a:pPr>
            <a:fld id="{47EF467D-822F-4DB9-93A2-F60B019102C0}" type="slidenum">
              <a:rPr lang="en-US" altLang="ja-JP" smtClean="0"/>
              <a:pPr>
                <a:defRPr/>
              </a:pPr>
              <a:t>‹#›</a:t>
            </a:fld>
            <a:endParaRPr lang="en-US" altLang="ja-JP"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411430" y="7233158"/>
            <a:ext cx="4320540" cy="853912"/>
          </a:xfrm>
        </p:spPr>
        <p:txBody>
          <a:bodyPr anchor="b"/>
          <a:lstStyle>
            <a:lvl1pPr algn="l">
              <a:defRPr sz="2100" b="1"/>
            </a:lvl1pPr>
          </a:lstStyle>
          <a:p>
            <a:r>
              <a:rPr kumimoji="1" lang="ja-JP" altLang="en-US"/>
              <a:t>マスタ タイトルの書式設定</a:t>
            </a:r>
          </a:p>
        </p:txBody>
      </p:sp>
      <p:sp>
        <p:nvSpPr>
          <p:cNvPr id="3" name="図プレースホルダ 2"/>
          <p:cNvSpPr>
            <a:spLocks noGrp="1"/>
          </p:cNvSpPr>
          <p:nvPr>
            <p:ph type="pic" idx="1"/>
          </p:nvPr>
        </p:nvSpPr>
        <p:spPr>
          <a:xfrm>
            <a:off x="1411430" y="923302"/>
            <a:ext cx="4320540" cy="6199823"/>
          </a:xfrm>
        </p:spPr>
        <p:txBody>
          <a:bodyPr/>
          <a:lstStyle>
            <a:lvl1pPr marL="0" indent="0">
              <a:buNone/>
              <a:defRPr sz="3500"/>
            </a:lvl1pPr>
            <a:lvl2pPr marL="486875" indent="0">
              <a:buNone/>
              <a:defRPr sz="3000"/>
            </a:lvl2pPr>
            <a:lvl3pPr marL="973746" indent="0">
              <a:buNone/>
              <a:defRPr sz="2500"/>
            </a:lvl3pPr>
            <a:lvl4pPr marL="1460621" indent="0">
              <a:buNone/>
              <a:defRPr sz="2100"/>
            </a:lvl4pPr>
            <a:lvl5pPr marL="1947494" indent="0">
              <a:buNone/>
              <a:defRPr sz="2100"/>
            </a:lvl5pPr>
            <a:lvl6pPr marL="2434367" indent="0">
              <a:buNone/>
              <a:defRPr sz="2100"/>
            </a:lvl6pPr>
            <a:lvl7pPr marL="2921239" indent="0">
              <a:buNone/>
              <a:defRPr sz="2100"/>
            </a:lvl7pPr>
            <a:lvl8pPr marL="3408114" indent="0">
              <a:buNone/>
              <a:defRPr sz="2100"/>
            </a:lvl8pPr>
            <a:lvl9pPr marL="3894987" indent="0">
              <a:buNone/>
              <a:defRPr sz="2100"/>
            </a:lvl9pPr>
          </a:lstStyle>
          <a:p>
            <a:endParaRPr kumimoji="1" lang="ja-JP" altLang="en-US"/>
          </a:p>
        </p:txBody>
      </p:sp>
      <p:sp>
        <p:nvSpPr>
          <p:cNvPr id="4" name="テキスト プレースホルダ 3"/>
          <p:cNvSpPr>
            <a:spLocks noGrp="1"/>
          </p:cNvSpPr>
          <p:nvPr>
            <p:ph type="body" sz="half" idx="2"/>
          </p:nvPr>
        </p:nvSpPr>
        <p:spPr>
          <a:xfrm>
            <a:off x="1411430" y="8087039"/>
            <a:ext cx="4320540" cy="1212696"/>
          </a:xfrm>
        </p:spPr>
        <p:txBody>
          <a:bodyPr/>
          <a:lstStyle>
            <a:lvl1pPr marL="0" indent="0">
              <a:buNone/>
              <a:defRPr sz="1500"/>
            </a:lvl1pPr>
            <a:lvl2pPr marL="486875" indent="0">
              <a:buNone/>
              <a:defRPr sz="1300"/>
            </a:lvl2pPr>
            <a:lvl3pPr marL="973746" indent="0">
              <a:buNone/>
              <a:defRPr sz="1000"/>
            </a:lvl3pPr>
            <a:lvl4pPr marL="1460621" indent="0">
              <a:buNone/>
              <a:defRPr sz="900"/>
            </a:lvl4pPr>
            <a:lvl5pPr marL="1947494" indent="0">
              <a:buNone/>
              <a:defRPr sz="900"/>
            </a:lvl5pPr>
            <a:lvl6pPr marL="2434367" indent="0">
              <a:buNone/>
              <a:defRPr sz="900"/>
            </a:lvl6pPr>
            <a:lvl7pPr marL="2921239" indent="0">
              <a:buNone/>
              <a:defRPr sz="900"/>
            </a:lvl7pPr>
            <a:lvl8pPr marL="3408114" indent="0">
              <a:buNone/>
              <a:defRPr sz="900"/>
            </a:lvl8pPr>
            <a:lvl9pPr marL="3894987"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pPr>
              <a:defRPr/>
            </a:pPr>
            <a:endParaRPr lang="en-US" altLang="ja-JP" dirty="0"/>
          </a:p>
        </p:txBody>
      </p:sp>
      <p:sp>
        <p:nvSpPr>
          <p:cNvPr id="6" name="フッター プレースホルダ 5"/>
          <p:cNvSpPr>
            <a:spLocks noGrp="1"/>
          </p:cNvSpPr>
          <p:nvPr>
            <p:ph type="ftr" sz="quarter" idx="11"/>
          </p:nvPr>
        </p:nvSpPr>
        <p:spPr/>
        <p:txBody>
          <a:bodyPr/>
          <a:lstStyle/>
          <a:p>
            <a:pPr>
              <a:defRPr/>
            </a:pPr>
            <a:endParaRPr lang="en-US" altLang="ja-JP" dirty="0"/>
          </a:p>
        </p:txBody>
      </p:sp>
      <p:sp>
        <p:nvSpPr>
          <p:cNvPr id="7" name="スライド番号プレースホルダ 6"/>
          <p:cNvSpPr>
            <a:spLocks noGrp="1"/>
          </p:cNvSpPr>
          <p:nvPr>
            <p:ph type="sldNum" sz="quarter" idx="12"/>
          </p:nvPr>
        </p:nvSpPr>
        <p:spPr/>
        <p:txBody>
          <a:bodyPr/>
          <a:lstStyle/>
          <a:p>
            <a:pPr>
              <a:defRPr/>
            </a:pPr>
            <a:fld id="{F43AA528-C48E-4E1B-8029-EA6B1907BB33}" type="slidenum">
              <a:rPr lang="en-US" altLang="ja-JP" smtClean="0"/>
              <a:pPr>
                <a:defRPr/>
              </a:pPr>
              <a:t>‹#›</a:t>
            </a:fld>
            <a:endParaRPr lang="en-US" altLang="ja-JP" dirty="0"/>
          </a:p>
        </p:txBody>
      </p:sp>
    </p:spTree>
  </p:cSld>
  <p:clrMapOvr>
    <a:masterClrMapping/>
  </p:clrMapOvr>
</p:sldLayout>
</file>

<file path=ppt/slideMasters/_rels/slideMaster1.xml.rels>&#65279;<?xml version="1.0" encoding="utf-8" standalone="yes"?>
<Relationships xmlns="http://schemas.openxmlformats.org/package/2006/relationships">
  <Relationship Id="rId8" Type="http://schemas.openxmlformats.org/officeDocument/2006/relationships/slideLayout" Target="../slideLayouts/slideLayout8.xml" />
  <Relationship Id="rId3" Type="http://schemas.openxmlformats.org/officeDocument/2006/relationships/slideLayout" Target="../slideLayouts/slideLayout3.xml" />
  <Relationship Id="rId7" Type="http://schemas.openxmlformats.org/officeDocument/2006/relationships/slideLayout" Target="../slideLayouts/slideLayout7.xml" />
  <Relationship Id="rId12" Type="http://schemas.openxmlformats.org/officeDocument/2006/relationships/theme" Target="../theme/theme1.xml" />
  <Relationship Id="rId2" Type="http://schemas.openxmlformats.org/officeDocument/2006/relationships/slideLayout" Target="../slideLayouts/slideLayout2.xml" />
  <Relationship Id="rId1" Type="http://schemas.openxmlformats.org/officeDocument/2006/relationships/slideLayout" Target="../slideLayouts/slideLayout1.xml" />
  <Relationship Id="rId6" Type="http://schemas.openxmlformats.org/officeDocument/2006/relationships/slideLayout" Target="../slideLayouts/slideLayout6.xml" />
  <Relationship Id="rId11" Type="http://schemas.openxmlformats.org/officeDocument/2006/relationships/slideLayout" Target="../slideLayouts/slideLayout11.xml" />
  <Relationship Id="rId5" Type="http://schemas.openxmlformats.org/officeDocument/2006/relationships/slideLayout" Target="../slideLayouts/slideLayout5.xml" />
  <Relationship Id="rId10" Type="http://schemas.openxmlformats.org/officeDocument/2006/relationships/slideLayout" Target="../slideLayouts/slideLayout10.xml" />
  <Relationship Id="rId4" Type="http://schemas.openxmlformats.org/officeDocument/2006/relationships/slideLayout" Target="../slideLayouts/slideLayout4.xml" />
  <Relationship Id="rId9" Type="http://schemas.openxmlformats.org/officeDocument/2006/relationships/slideLayout" Target="../slideLayouts/slideLayout9.xml" />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360046" y="413800"/>
            <a:ext cx="6480810" cy="1722173"/>
          </a:xfrm>
          <a:prstGeom prst="rect">
            <a:avLst/>
          </a:prstGeom>
        </p:spPr>
        <p:txBody>
          <a:bodyPr vert="horz" lIns="97377" tIns="48686" rIns="97377" bIns="48686" rtlCol="0" anchor="ctr">
            <a:normAutofit/>
          </a:bodyPr>
          <a:lstStyle/>
          <a:p>
            <a:r>
              <a:rPr kumimoji="1" lang="ja-JP" altLang="en-US"/>
              <a:t>マスタ タイトルの書式設定</a:t>
            </a:r>
          </a:p>
        </p:txBody>
      </p:sp>
      <p:sp>
        <p:nvSpPr>
          <p:cNvPr id="3" name="テキスト プレースホルダ 2"/>
          <p:cNvSpPr>
            <a:spLocks noGrp="1"/>
          </p:cNvSpPr>
          <p:nvPr>
            <p:ph type="body" idx="1"/>
          </p:nvPr>
        </p:nvSpPr>
        <p:spPr>
          <a:xfrm>
            <a:off x="360046" y="2411081"/>
            <a:ext cx="6480810" cy="6819327"/>
          </a:xfrm>
          <a:prstGeom prst="rect">
            <a:avLst/>
          </a:prstGeom>
        </p:spPr>
        <p:txBody>
          <a:bodyPr vert="horz" lIns="97377" tIns="48686" rIns="97377" bIns="48686"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2"/>
          </p:nvPr>
        </p:nvSpPr>
        <p:spPr>
          <a:xfrm>
            <a:off x="360054" y="9577264"/>
            <a:ext cx="1680210" cy="550139"/>
          </a:xfrm>
          <a:prstGeom prst="rect">
            <a:avLst/>
          </a:prstGeom>
        </p:spPr>
        <p:txBody>
          <a:bodyPr vert="horz" lIns="97377" tIns="48686" rIns="97377" bIns="48686" rtlCol="0" anchor="ctr"/>
          <a:lstStyle>
            <a:lvl1pPr algn="l">
              <a:defRPr sz="1300">
                <a:solidFill>
                  <a:schemeClr val="tx1">
                    <a:tint val="75000"/>
                  </a:schemeClr>
                </a:solidFill>
              </a:defRPr>
            </a:lvl1pPr>
          </a:lstStyle>
          <a:p>
            <a:pPr>
              <a:defRPr/>
            </a:pPr>
            <a:endParaRPr lang="en-US" altLang="ja-JP" dirty="0"/>
          </a:p>
        </p:txBody>
      </p:sp>
      <p:sp>
        <p:nvSpPr>
          <p:cNvPr id="5" name="フッター プレースホルダ 4"/>
          <p:cNvSpPr>
            <a:spLocks noGrp="1"/>
          </p:cNvSpPr>
          <p:nvPr>
            <p:ph type="ftr" sz="quarter" idx="3"/>
          </p:nvPr>
        </p:nvSpPr>
        <p:spPr>
          <a:xfrm>
            <a:off x="2460316" y="9577264"/>
            <a:ext cx="2280285" cy="550139"/>
          </a:xfrm>
          <a:prstGeom prst="rect">
            <a:avLst/>
          </a:prstGeom>
        </p:spPr>
        <p:txBody>
          <a:bodyPr vert="horz" lIns="97377" tIns="48686" rIns="97377" bIns="48686" rtlCol="0" anchor="ctr"/>
          <a:lstStyle>
            <a:lvl1pPr algn="ctr">
              <a:defRPr sz="1300">
                <a:solidFill>
                  <a:schemeClr val="tx1">
                    <a:tint val="75000"/>
                  </a:schemeClr>
                </a:solidFill>
              </a:defRPr>
            </a:lvl1pPr>
          </a:lstStyle>
          <a:p>
            <a:pPr>
              <a:defRPr/>
            </a:pPr>
            <a:endParaRPr lang="en-US" altLang="ja-JP" dirty="0"/>
          </a:p>
        </p:txBody>
      </p:sp>
      <p:sp>
        <p:nvSpPr>
          <p:cNvPr id="6" name="スライド番号プレースホルダ 5"/>
          <p:cNvSpPr>
            <a:spLocks noGrp="1"/>
          </p:cNvSpPr>
          <p:nvPr>
            <p:ph type="sldNum" sz="quarter" idx="4"/>
          </p:nvPr>
        </p:nvSpPr>
        <p:spPr>
          <a:xfrm>
            <a:off x="5160658" y="9577264"/>
            <a:ext cx="1680210" cy="550139"/>
          </a:xfrm>
          <a:prstGeom prst="rect">
            <a:avLst/>
          </a:prstGeom>
        </p:spPr>
        <p:txBody>
          <a:bodyPr vert="horz" lIns="97377" tIns="48686" rIns="97377" bIns="48686" rtlCol="0" anchor="ctr"/>
          <a:lstStyle>
            <a:lvl1pPr algn="r">
              <a:defRPr sz="1300">
                <a:solidFill>
                  <a:schemeClr val="tx1">
                    <a:tint val="75000"/>
                  </a:schemeClr>
                </a:solidFill>
              </a:defRPr>
            </a:lvl1pPr>
          </a:lstStyle>
          <a:p>
            <a:pPr>
              <a:defRPr/>
            </a:pPr>
            <a:fld id="{34E4FA21-1B25-4ACF-A279-EE1EC8294F65}" type="slidenum">
              <a:rPr lang="en-US" altLang="ja-JP" smtClean="0"/>
              <a:pPr>
                <a:defRPr/>
              </a:pPr>
              <a:t>‹#›</a:t>
            </a:fld>
            <a:endParaRPr lang="en-US" altLang="ja-JP" dirty="0"/>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hf hdr="0" ftr="0" dt="0"/>
  <p:txStyles>
    <p:titleStyle>
      <a:lvl1pPr algn="ctr" defTabSz="973746" rtl="0" eaLnBrk="1" latinLnBrk="0" hangingPunct="1">
        <a:spcBef>
          <a:spcPct val="0"/>
        </a:spcBef>
        <a:buNone/>
        <a:defRPr kumimoji="1" sz="4700" kern="1200">
          <a:solidFill>
            <a:schemeClr val="tx1"/>
          </a:solidFill>
          <a:latin typeface="+mj-lt"/>
          <a:ea typeface="+mj-ea"/>
          <a:cs typeface="+mj-cs"/>
        </a:defRPr>
      </a:lvl1pPr>
    </p:titleStyle>
    <p:bodyStyle>
      <a:lvl1pPr marL="365153" indent="-365153" algn="l" defTabSz="973746" rtl="0" eaLnBrk="1" latinLnBrk="0" hangingPunct="1">
        <a:spcBef>
          <a:spcPct val="20000"/>
        </a:spcBef>
        <a:buFont typeface="Arial" pitchFamily="34" charset="0"/>
        <a:buChar char="•"/>
        <a:defRPr kumimoji="1" sz="3500" kern="1200">
          <a:solidFill>
            <a:schemeClr val="tx1"/>
          </a:solidFill>
          <a:latin typeface="+mn-lt"/>
          <a:ea typeface="+mn-ea"/>
          <a:cs typeface="+mn-cs"/>
        </a:defRPr>
      </a:lvl1pPr>
      <a:lvl2pPr marL="791169" indent="-304297" algn="l" defTabSz="973746" rtl="0" eaLnBrk="1" latinLnBrk="0" hangingPunct="1">
        <a:spcBef>
          <a:spcPct val="20000"/>
        </a:spcBef>
        <a:buFont typeface="Arial" pitchFamily="34" charset="0"/>
        <a:buChar char="–"/>
        <a:defRPr kumimoji="1" sz="3000" kern="1200">
          <a:solidFill>
            <a:schemeClr val="tx1"/>
          </a:solidFill>
          <a:latin typeface="+mn-lt"/>
          <a:ea typeface="+mn-ea"/>
          <a:cs typeface="+mn-cs"/>
        </a:defRPr>
      </a:lvl2pPr>
      <a:lvl3pPr marL="1217183" indent="-243436" algn="l" defTabSz="973746" rtl="0" eaLnBrk="1" latinLnBrk="0" hangingPunct="1">
        <a:spcBef>
          <a:spcPct val="20000"/>
        </a:spcBef>
        <a:buFont typeface="Arial" pitchFamily="34" charset="0"/>
        <a:buChar char="•"/>
        <a:defRPr kumimoji="1" sz="2500" kern="1200">
          <a:solidFill>
            <a:schemeClr val="tx1"/>
          </a:solidFill>
          <a:latin typeface="+mn-lt"/>
          <a:ea typeface="+mn-ea"/>
          <a:cs typeface="+mn-cs"/>
        </a:defRPr>
      </a:lvl3pPr>
      <a:lvl4pPr marL="1704057" indent="-243436" algn="l" defTabSz="973746" rtl="0" eaLnBrk="1" latinLnBrk="0" hangingPunct="1">
        <a:spcBef>
          <a:spcPct val="20000"/>
        </a:spcBef>
        <a:buFont typeface="Arial" pitchFamily="34" charset="0"/>
        <a:buChar char="–"/>
        <a:defRPr kumimoji="1" sz="2100" kern="1200">
          <a:solidFill>
            <a:schemeClr val="tx1"/>
          </a:solidFill>
          <a:latin typeface="+mn-lt"/>
          <a:ea typeface="+mn-ea"/>
          <a:cs typeface="+mn-cs"/>
        </a:defRPr>
      </a:lvl4pPr>
      <a:lvl5pPr marL="2190929" indent="-243436" algn="l" defTabSz="973746" rtl="0" eaLnBrk="1" latinLnBrk="0" hangingPunct="1">
        <a:spcBef>
          <a:spcPct val="20000"/>
        </a:spcBef>
        <a:buFont typeface="Arial" pitchFamily="34" charset="0"/>
        <a:buChar char="»"/>
        <a:defRPr kumimoji="1" sz="2100" kern="1200">
          <a:solidFill>
            <a:schemeClr val="tx1"/>
          </a:solidFill>
          <a:latin typeface="+mn-lt"/>
          <a:ea typeface="+mn-ea"/>
          <a:cs typeface="+mn-cs"/>
        </a:defRPr>
      </a:lvl5pPr>
      <a:lvl6pPr marL="2677804" indent="-243436" algn="l" defTabSz="973746" rtl="0" eaLnBrk="1" latinLnBrk="0" hangingPunct="1">
        <a:spcBef>
          <a:spcPct val="20000"/>
        </a:spcBef>
        <a:buFont typeface="Arial" pitchFamily="34" charset="0"/>
        <a:buChar char="•"/>
        <a:defRPr kumimoji="1" sz="2100" kern="1200">
          <a:solidFill>
            <a:schemeClr val="tx1"/>
          </a:solidFill>
          <a:latin typeface="+mn-lt"/>
          <a:ea typeface="+mn-ea"/>
          <a:cs typeface="+mn-cs"/>
        </a:defRPr>
      </a:lvl6pPr>
      <a:lvl7pPr marL="3164677" indent="-243436" algn="l" defTabSz="973746" rtl="0" eaLnBrk="1" latinLnBrk="0" hangingPunct="1">
        <a:spcBef>
          <a:spcPct val="20000"/>
        </a:spcBef>
        <a:buFont typeface="Arial" pitchFamily="34" charset="0"/>
        <a:buChar char="•"/>
        <a:defRPr kumimoji="1" sz="2100" kern="1200">
          <a:solidFill>
            <a:schemeClr val="tx1"/>
          </a:solidFill>
          <a:latin typeface="+mn-lt"/>
          <a:ea typeface="+mn-ea"/>
          <a:cs typeface="+mn-cs"/>
        </a:defRPr>
      </a:lvl7pPr>
      <a:lvl8pPr marL="3651550" indent="-243436" algn="l" defTabSz="973746" rtl="0" eaLnBrk="1" latinLnBrk="0" hangingPunct="1">
        <a:spcBef>
          <a:spcPct val="20000"/>
        </a:spcBef>
        <a:buFont typeface="Arial" pitchFamily="34" charset="0"/>
        <a:buChar char="•"/>
        <a:defRPr kumimoji="1" sz="2100" kern="1200">
          <a:solidFill>
            <a:schemeClr val="tx1"/>
          </a:solidFill>
          <a:latin typeface="+mn-lt"/>
          <a:ea typeface="+mn-ea"/>
          <a:cs typeface="+mn-cs"/>
        </a:defRPr>
      </a:lvl8pPr>
      <a:lvl9pPr marL="4138423" indent="-243436" algn="l" defTabSz="973746" rtl="0" eaLnBrk="1" latinLnBrk="0" hangingPunct="1">
        <a:spcBef>
          <a:spcPct val="20000"/>
        </a:spcBef>
        <a:buFont typeface="Arial" pitchFamily="34" charset="0"/>
        <a:buChar char="•"/>
        <a:defRPr kumimoji="1" sz="2100" kern="1200">
          <a:solidFill>
            <a:schemeClr val="tx1"/>
          </a:solidFill>
          <a:latin typeface="+mn-lt"/>
          <a:ea typeface="+mn-ea"/>
          <a:cs typeface="+mn-cs"/>
        </a:defRPr>
      </a:lvl9pPr>
    </p:bodyStyle>
    <p:otherStyle>
      <a:defPPr>
        <a:defRPr lang="ja-JP"/>
      </a:defPPr>
      <a:lvl1pPr marL="0" algn="l" defTabSz="973746" rtl="0" eaLnBrk="1" latinLnBrk="0" hangingPunct="1">
        <a:defRPr kumimoji="1" sz="1900" kern="1200">
          <a:solidFill>
            <a:schemeClr val="tx1"/>
          </a:solidFill>
          <a:latin typeface="+mn-lt"/>
          <a:ea typeface="+mn-ea"/>
          <a:cs typeface="+mn-cs"/>
        </a:defRPr>
      </a:lvl1pPr>
      <a:lvl2pPr marL="486875" algn="l" defTabSz="973746" rtl="0" eaLnBrk="1" latinLnBrk="0" hangingPunct="1">
        <a:defRPr kumimoji="1" sz="1900" kern="1200">
          <a:solidFill>
            <a:schemeClr val="tx1"/>
          </a:solidFill>
          <a:latin typeface="+mn-lt"/>
          <a:ea typeface="+mn-ea"/>
          <a:cs typeface="+mn-cs"/>
        </a:defRPr>
      </a:lvl2pPr>
      <a:lvl3pPr marL="973746" algn="l" defTabSz="973746" rtl="0" eaLnBrk="1" latinLnBrk="0" hangingPunct="1">
        <a:defRPr kumimoji="1" sz="1900" kern="1200">
          <a:solidFill>
            <a:schemeClr val="tx1"/>
          </a:solidFill>
          <a:latin typeface="+mn-lt"/>
          <a:ea typeface="+mn-ea"/>
          <a:cs typeface="+mn-cs"/>
        </a:defRPr>
      </a:lvl3pPr>
      <a:lvl4pPr marL="1460621" algn="l" defTabSz="973746" rtl="0" eaLnBrk="1" latinLnBrk="0" hangingPunct="1">
        <a:defRPr kumimoji="1" sz="1900" kern="1200">
          <a:solidFill>
            <a:schemeClr val="tx1"/>
          </a:solidFill>
          <a:latin typeface="+mn-lt"/>
          <a:ea typeface="+mn-ea"/>
          <a:cs typeface="+mn-cs"/>
        </a:defRPr>
      </a:lvl4pPr>
      <a:lvl5pPr marL="1947494" algn="l" defTabSz="973746" rtl="0" eaLnBrk="1" latinLnBrk="0" hangingPunct="1">
        <a:defRPr kumimoji="1" sz="1900" kern="1200">
          <a:solidFill>
            <a:schemeClr val="tx1"/>
          </a:solidFill>
          <a:latin typeface="+mn-lt"/>
          <a:ea typeface="+mn-ea"/>
          <a:cs typeface="+mn-cs"/>
        </a:defRPr>
      </a:lvl5pPr>
      <a:lvl6pPr marL="2434367" algn="l" defTabSz="973746" rtl="0" eaLnBrk="1" latinLnBrk="0" hangingPunct="1">
        <a:defRPr kumimoji="1" sz="1900" kern="1200">
          <a:solidFill>
            <a:schemeClr val="tx1"/>
          </a:solidFill>
          <a:latin typeface="+mn-lt"/>
          <a:ea typeface="+mn-ea"/>
          <a:cs typeface="+mn-cs"/>
        </a:defRPr>
      </a:lvl6pPr>
      <a:lvl7pPr marL="2921239" algn="l" defTabSz="973746" rtl="0" eaLnBrk="1" latinLnBrk="0" hangingPunct="1">
        <a:defRPr kumimoji="1" sz="1900" kern="1200">
          <a:solidFill>
            <a:schemeClr val="tx1"/>
          </a:solidFill>
          <a:latin typeface="+mn-lt"/>
          <a:ea typeface="+mn-ea"/>
          <a:cs typeface="+mn-cs"/>
        </a:defRPr>
      </a:lvl7pPr>
      <a:lvl8pPr marL="3408114" algn="l" defTabSz="973746" rtl="0" eaLnBrk="1" latinLnBrk="0" hangingPunct="1">
        <a:defRPr kumimoji="1" sz="1900" kern="1200">
          <a:solidFill>
            <a:schemeClr val="tx1"/>
          </a:solidFill>
          <a:latin typeface="+mn-lt"/>
          <a:ea typeface="+mn-ea"/>
          <a:cs typeface="+mn-cs"/>
        </a:defRPr>
      </a:lvl8pPr>
      <a:lvl9pPr marL="3894987" algn="l" defTabSz="973746" rtl="0" eaLnBrk="1" latinLnBrk="0" hangingPunct="1">
        <a:defRPr kumimoji="1" sz="1900" kern="1200">
          <a:solidFill>
            <a:schemeClr val="tx1"/>
          </a:solidFill>
          <a:latin typeface="+mn-lt"/>
          <a:ea typeface="+mn-ea"/>
          <a:cs typeface="+mn-cs"/>
        </a:defRPr>
      </a:lvl9pPr>
    </p:otherStyle>
  </p:txStyles>
</p:sldMaster>
</file>

<file path=ppt/slides/_rels/slide1.xml.rels>&#65279;<?xml version="1.0" encoding="utf-8" standalone="yes"?>
<Relationships xmlns="http://schemas.openxmlformats.org/package/2006/relationships">
  <Relationship Id="rId3" Type="http://schemas.openxmlformats.org/officeDocument/2006/relationships/image" Target="../media/image1.emf" />
  <Relationship Id="rId2" Type="http://schemas.openxmlformats.org/officeDocument/2006/relationships/notesSlide" Target="../notesSlides/notesSlide1.xml" />
  <Relationship Id="rId1" Type="http://schemas.openxmlformats.org/officeDocument/2006/relationships/slideLayout" Target="../slideLayouts/slideLayout2.xml" />
</Relationships>
</file>

<file path=ppt/slides/_rels/slide2.xml.rels>&#65279;<?xml version="1.0" encoding="utf-8" standalone="yes"?>
<Relationships xmlns="http://schemas.openxmlformats.org/package/2006/relationships">
  <Relationship Id="rId2" Type="http://schemas.openxmlformats.org/officeDocument/2006/relationships/notesSlide" Target="../notesSlides/notesSlide2.xml" />
  <Relationship Id="rId1" Type="http://schemas.openxmlformats.org/officeDocument/2006/relationships/slideLayout" Target="../slideLayouts/slideLayout2.xml" />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 name="正方形/長方形 42"/>
          <p:cNvSpPr/>
          <p:nvPr/>
        </p:nvSpPr>
        <p:spPr>
          <a:xfrm>
            <a:off x="180070" y="2623784"/>
            <a:ext cx="6840380" cy="2470727"/>
          </a:xfrm>
          <a:prstGeom prst="rect">
            <a:avLst/>
          </a:prstGeom>
          <a:solidFill>
            <a:schemeClr val="bg2"/>
          </a:solidFill>
        </p:spPr>
        <p:txBody>
          <a:bodyPr wrap="square" lIns="72000" tIns="72000" rIns="72000" bIns="36000">
            <a:spAutoFit/>
          </a:bodyPr>
          <a:lstStyle/>
          <a:p>
            <a:pPr marL="288000" lvl="0" indent="-144000">
              <a:lnSpc>
                <a:spcPct val="110000"/>
              </a:lnSpc>
            </a:pP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●以下の算定式に基づき、</a:t>
            </a:r>
            <a:r>
              <a:rPr lang="ja-JP" altLang="en-US" sz="1100" b="1" dirty="0">
                <a:latin typeface="メイリオ" panose="020B0604030504040204" pitchFamily="50" charset="-128"/>
                <a:ea typeface="メイリオ" panose="020B0604030504040204" pitchFamily="50" charset="-128"/>
                <a:cs typeface="メイリオ" panose="020B0604030504040204" pitchFamily="50" charset="-128"/>
              </a:rPr>
              <a:t>各事業所が受け取る補助金の額を毎月算定・支給</a:t>
            </a: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されます。</a:t>
            </a:r>
            <a:endParaRPr lang="en-US" altLang="ja-JP" sz="1100" dirty="0">
              <a:latin typeface="メイリオ" panose="020B0604030504040204" pitchFamily="50" charset="-128"/>
              <a:ea typeface="メイリオ" panose="020B0604030504040204" pitchFamily="50" charset="-128"/>
              <a:cs typeface="メイリオ" panose="020B0604030504040204" pitchFamily="50" charset="-128"/>
            </a:endParaRPr>
          </a:p>
          <a:p>
            <a:pPr marL="288000" lvl="0" indent="-144000">
              <a:lnSpc>
                <a:spcPct val="110000"/>
              </a:lnSpc>
            </a:pP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　算定式の「加算減算」には、処遇改善加算と特定処遇改善加算分が含まれます。</a:t>
            </a:r>
            <a:endParaRPr lang="en-US" altLang="ja-JP" sz="1100" dirty="0">
              <a:latin typeface="メイリオ" panose="020B0604030504040204" pitchFamily="50" charset="-128"/>
              <a:ea typeface="メイリオ" panose="020B0604030504040204" pitchFamily="50" charset="-128"/>
              <a:cs typeface="メイリオ" panose="020B0604030504040204" pitchFamily="50" charset="-128"/>
            </a:endParaRPr>
          </a:p>
          <a:p>
            <a:pPr marL="288000" lvl="0" indent="-144000">
              <a:lnSpc>
                <a:spcPts val="1400"/>
              </a:lnSpc>
            </a:pPr>
            <a:endParaRPr lang="en-US" altLang="ja-JP" sz="1100" dirty="0">
              <a:latin typeface="メイリオ" panose="020B0604030504040204" pitchFamily="50" charset="-128"/>
              <a:ea typeface="メイリオ" panose="020B0604030504040204" pitchFamily="50" charset="-128"/>
              <a:cs typeface="メイリオ" panose="020B0604030504040204" pitchFamily="50" charset="-128"/>
            </a:endParaRPr>
          </a:p>
          <a:p>
            <a:pPr marL="288000" lvl="0" indent="-144000">
              <a:lnSpc>
                <a:spcPts val="1400"/>
              </a:lnSpc>
            </a:pPr>
            <a:endParaRPr lang="en-US" altLang="ja-JP" sz="1100" dirty="0">
              <a:latin typeface="メイリオ" panose="020B0604030504040204" pitchFamily="50" charset="-128"/>
              <a:ea typeface="メイリオ" panose="020B0604030504040204" pitchFamily="50" charset="-128"/>
              <a:cs typeface="メイリオ" panose="020B0604030504040204" pitchFamily="50" charset="-128"/>
            </a:endParaRPr>
          </a:p>
          <a:p>
            <a:pPr marL="288000" lvl="0" indent="-144000">
              <a:lnSpc>
                <a:spcPts val="1400"/>
              </a:lnSpc>
            </a:pPr>
            <a:endParaRPr lang="en-US" altLang="ja-JP" sz="1100" dirty="0">
              <a:latin typeface="メイリオ" panose="020B0604030504040204" pitchFamily="50" charset="-128"/>
              <a:ea typeface="メイリオ" panose="020B0604030504040204" pitchFamily="50" charset="-128"/>
              <a:cs typeface="メイリオ" panose="020B0604030504040204" pitchFamily="50" charset="-128"/>
            </a:endParaRPr>
          </a:p>
          <a:p>
            <a:pPr marL="288000" lvl="0" indent="-144000">
              <a:lnSpc>
                <a:spcPts val="1400"/>
              </a:lnSpc>
            </a:pPr>
            <a:endParaRPr lang="en-US" altLang="ja-JP" sz="1100" dirty="0">
              <a:latin typeface="メイリオ" panose="020B0604030504040204" pitchFamily="50" charset="-128"/>
              <a:ea typeface="メイリオ" panose="020B0604030504040204" pitchFamily="50" charset="-128"/>
              <a:cs typeface="メイリオ" panose="020B0604030504040204" pitchFamily="50" charset="-128"/>
            </a:endParaRPr>
          </a:p>
          <a:p>
            <a:pPr marL="288000" lvl="0" indent="-144000">
              <a:lnSpc>
                <a:spcPct val="110000"/>
              </a:lnSpc>
            </a:pP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●これにより、</a:t>
            </a:r>
            <a:r>
              <a:rPr lang="ja-JP" altLang="en-US" sz="1100" b="1" dirty="0">
                <a:latin typeface="メイリオ" panose="020B0604030504040204" pitchFamily="50" charset="-128"/>
                <a:ea typeface="メイリオ" panose="020B0604030504040204" pitchFamily="50" charset="-128"/>
                <a:cs typeface="メイリオ" panose="020B0604030504040204" pitchFamily="50" charset="-128"/>
              </a:rPr>
              <a:t>標準的な職員配置の事業所で、介護職員１人当たり月額</a:t>
            </a:r>
            <a:r>
              <a:rPr lang="en-US" altLang="ja-JP" sz="1100" b="1" dirty="0">
                <a:latin typeface="メイリオ" panose="020B0604030504040204" pitchFamily="50" charset="-128"/>
                <a:ea typeface="メイリオ" panose="020B0604030504040204" pitchFamily="50" charset="-128"/>
                <a:cs typeface="メイリオ" panose="020B0604030504040204" pitchFamily="50" charset="-128"/>
              </a:rPr>
              <a:t>9,000</a:t>
            </a:r>
            <a:r>
              <a:rPr lang="ja-JP" altLang="en-US" sz="1100" b="1" dirty="0">
                <a:latin typeface="メイリオ" panose="020B0604030504040204" pitchFamily="50" charset="-128"/>
                <a:ea typeface="メイリオ" panose="020B0604030504040204" pitchFamily="50" charset="-128"/>
                <a:cs typeface="メイリオ" panose="020B0604030504040204" pitchFamily="50" charset="-128"/>
              </a:rPr>
              <a:t>円相当</a:t>
            </a: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の</a:t>
            </a:r>
            <a:br>
              <a:rPr lang="en-US" altLang="ja-JP" sz="1100" dirty="0">
                <a:latin typeface="メイリオ" panose="020B0604030504040204" pitchFamily="50" charset="-128"/>
                <a:ea typeface="メイリオ" panose="020B0604030504040204" pitchFamily="50" charset="-128"/>
                <a:cs typeface="メイリオ" panose="020B0604030504040204" pitchFamily="50" charset="-128"/>
              </a:rPr>
            </a:b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補助金が交付されます。</a:t>
            </a:r>
            <a:endParaRPr lang="en-US" altLang="ja-JP" sz="1100" dirty="0">
              <a:latin typeface="メイリオ" panose="020B0604030504040204" pitchFamily="50" charset="-128"/>
              <a:ea typeface="メイリオ" panose="020B0604030504040204" pitchFamily="50" charset="-128"/>
              <a:cs typeface="メイリオ" panose="020B0604030504040204" pitchFamily="50" charset="-128"/>
            </a:endParaRPr>
          </a:p>
          <a:p>
            <a:pPr marL="288000" lvl="0" indent="-144000">
              <a:lnSpc>
                <a:spcPct val="110000"/>
              </a:lnSpc>
              <a:spcBef>
                <a:spcPts val="600"/>
              </a:spcBef>
            </a:pP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●事業所の判断で、</a:t>
            </a:r>
            <a:r>
              <a:rPr lang="ja-JP" altLang="en-US" sz="1100" b="1" dirty="0">
                <a:latin typeface="メイリオ" panose="020B0604030504040204" pitchFamily="50" charset="-128"/>
                <a:ea typeface="メイリオ" panose="020B0604030504040204" pitchFamily="50" charset="-128"/>
                <a:cs typeface="メイリオ" panose="020B0604030504040204" pitchFamily="50" charset="-128"/>
              </a:rPr>
              <a:t>介護職員以外のその他の職員</a:t>
            </a: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の処遇改善に補助金を充てることができます。</a:t>
            </a:r>
            <a:endParaRPr lang="en-US" altLang="ja-JP" sz="1100" dirty="0">
              <a:latin typeface="メイリオ" panose="020B0604030504040204" pitchFamily="50" charset="-128"/>
              <a:ea typeface="メイリオ" panose="020B0604030504040204" pitchFamily="50" charset="-128"/>
              <a:cs typeface="メイリオ" panose="020B0604030504040204" pitchFamily="50" charset="-128"/>
            </a:endParaRPr>
          </a:p>
          <a:p>
            <a:pPr marL="288000" lvl="0" indent="-144000">
              <a:lnSpc>
                <a:spcPct val="110000"/>
              </a:lnSpc>
            </a:pP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　その他の職員の範囲は、事業所の判断で柔軟に設定できます。</a:t>
            </a:r>
            <a:endParaRPr lang="en-US" altLang="ja-JP" sz="1100" dirty="0">
              <a:latin typeface="メイリオ" panose="020B0604030504040204" pitchFamily="50" charset="-128"/>
              <a:ea typeface="メイリオ" panose="020B0604030504040204" pitchFamily="50" charset="-128"/>
              <a:cs typeface="メイリオ" panose="020B0604030504040204" pitchFamily="50" charset="-128"/>
            </a:endParaRPr>
          </a:p>
          <a:p>
            <a:pPr marL="288000" lvl="0" indent="-144000">
              <a:lnSpc>
                <a:spcPct val="110000"/>
              </a:lnSpc>
              <a:spcBef>
                <a:spcPts val="600"/>
              </a:spcBef>
            </a:pP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●このような仕組みで補助金を算定・支給するため、各事業所の職員配置状況などによっては、</a:t>
            </a:r>
            <a:endParaRPr lang="en-US" altLang="ja-JP" sz="1100" dirty="0">
              <a:latin typeface="メイリオ" panose="020B0604030504040204" pitchFamily="50" charset="-128"/>
              <a:ea typeface="メイリオ" panose="020B0604030504040204" pitchFamily="50" charset="-128"/>
              <a:cs typeface="メイリオ" panose="020B0604030504040204" pitchFamily="50" charset="-128"/>
            </a:endParaRPr>
          </a:p>
          <a:p>
            <a:pPr marL="288000" lvl="0" indent="-144000">
              <a:lnSpc>
                <a:spcPct val="110000"/>
              </a:lnSpc>
            </a:pP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　介護職員の皆さま全員に対して、</a:t>
            </a:r>
            <a:r>
              <a:rPr lang="ja-JP" altLang="en-US" sz="1100" b="1" dirty="0">
                <a:latin typeface="メイリオ" panose="020B0604030504040204" pitchFamily="50" charset="-128"/>
                <a:ea typeface="メイリオ" panose="020B0604030504040204" pitchFamily="50" charset="-128"/>
                <a:cs typeface="メイリオ" panose="020B0604030504040204" pitchFamily="50" charset="-128"/>
              </a:rPr>
              <a:t>一律で月額</a:t>
            </a:r>
            <a:r>
              <a:rPr lang="en-US" altLang="ja-JP" sz="1100" b="1" dirty="0">
                <a:latin typeface="メイリオ" panose="020B0604030504040204" pitchFamily="50" charset="-128"/>
                <a:ea typeface="メイリオ" panose="020B0604030504040204" pitchFamily="50" charset="-128"/>
                <a:cs typeface="メイリオ" panose="020B0604030504040204" pitchFamily="50" charset="-128"/>
              </a:rPr>
              <a:t>9,000</a:t>
            </a:r>
            <a:r>
              <a:rPr lang="ja-JP" altLang="en-US" sz="1100" b="1" dirty="0">
                <a:latin typeface="メイリオ" panose="020B0604030504040204" pitchFamily="50" charset="-128"/>
                <a:ea typeface="メイリオ" panose="020B0604030504040204" pitchFamily="50" charset="-128"/>
                <a:cs typeface="メイリオ" panose="020B0604030504040204" pitchFamily="50" charset="-128"/>
              </a:rPr>
              <a:t>円の引き上げを行うものではありません</a:t>
            </a: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1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4" name="正方形/長方形 83"/>
          <p:cNvSpPr/>
          <p:nvPr/>
        </p:nvSpPr>
        <p:spPr>
          <a:xfrm>
            <a:off x="180070" y="5863935"/>
            <a:ext cx="6840380" cy="4356000"/>
          </a:xfrm>
          <a:prstGeom prst="rect">
            <a:avLst/>
          </a:prstGeom>
          <a:solidFill>
            <a:schemeClr val="bg2"/>
          </a:solidFill>
        </p:spPr>
        <p:txBody>
          <a:bodyPr wrap="square" lIns="72000" tIns="108000" rIns="72000" bIns="36000">
            <a:spAutoFit/>
          </a:bodyPr>
          <a:lstStyle/>
          <a:p>
            <a:pPr marL="288000" lvl="0" indent="-144000">
              <a:lnSpc>
                <a:spcPts val="1200"/>
              </a:lnSpc>
            </a:pPr>
            <a:endParaRPr lang="en-US" altLang="ja-JP" sz="1100" b="1" dirty="0">
              <a:latin typeface="メイリオ" panose="020B0604030504040204" pitchFamily="50" charset="-128"/>
              <a:ea typeface="メイリオ" panose="020B0604030504040204" pitchFamily="50" charset="-128"/>
              <a:cs typeface="メイリオ" panose="020B0604030504040204" pitchFamily="50" charset="-128"/>
            </a:endParaRPr>
          </a:p>
          <a:p>
            <a:pPr marL="288000" lvl="0" indent="-144000">
              <a:lnSpc>
                <a:spcPts val="1200"/>
              </a:lnSpc>
            </a:pPr>
            <a:endParaRPr lang="en-US" altLang="ja-JP" sz="1100" b="1" dirty="0">
              <a:latin typeface="メイリオ" panose="020B0604030504040204" pitchFamily="50" charset="-128"/>
              <a:ea typeface="メイリオ" panose="020B0604030504040204" pitchFamily="50" charset="-128"/>
              <a:cs typeface="メイリオ" panose="020B0604030504040204" pitchFamily="50" charset="-128"/>
            </a:endParaRPr>
          </a:p>
          <a:p>
            <a:pPr marL="288000" lvl="0" indent="-144000">
              <a:lnSpc>
                <a:spcPts val="1200"/>
              </a:lnSpc>
            </a:pPr>
            <a:endParaRPr lang="en-US" altLang="ja-JP" sz="1100" b="1" dirty="0">
              <a:latin typeface="メイリオ" panose="020B0604030504040204" pitchFamily="50" charset="-128"/>
              <a:ea typeface="メイリオ" panose="020B0604030504040204" pitchFamily="50" charset="-128"/>
              <a:cs typeface="メイリオ" panose="020B0604030504040204" pitchFamily="50" charset="-128"/>
            </a:endParaRPr>
          </a:p>
          <a:p>
            <a:pPr marL="288000" lvl="0" indent="-144000">
              <a:lnSpc>
                <a:spcPts val="1200"/>
              </a:lnSpc>
            </a:pPr>
            <a:endParaRPr lang="en-US" altLang="ja-JP" sz="1100" b="1" dirty="0">
              <a:latin typeface="メイリオ" panose="020B0604030504040204" pitchFamily="50" charset="-128"/>
              <a:ea typeface="メイリオ" panose="020B0604030504040204" pitchFamily="50" charset="-128"/>
              <a:cs typeface="メイリオ" panose="020B0604030504040204" pitchFamily="50" charset="-128"/>
            </a:endParaRPr>
          </a:p>
          <a:p>
            <a:pPr marL="288000" lvl="0" indent="-144000">
              <a:lnSpc>
                <a:spcPts val="1200"/>
              </a:lnSpc>
            </a:pPr>
            <a:endParaRPr lang="en-US" altLang="ja-JP" sz="1100" b="1" dirty="0">
              <a:latin typeface="メイリオ" panose="020B0604030504040204" pitchFamily="50" charset="-128"/>
              <a:ea typeface="メイリオ" panose="020B0604030504040204" pitchFamily="50" charset="-128"/>
              <a:cs typeface="メイリオ" panose="020B0604030504040204" pitchFamily="50" charset="-128"/>
            </a:endParaRPr>
          </a:p>
          <a:p>
            <a:pPr marL="288000" lvl="0" indent="-144000">
              <a:lnSpc>
                <a:spcPts val="1200"/>
              </a:lnSpc>
            </a:pPr>
            <a:endParaRPr lang="en-US" altLang="ja-JP" sz="1100" b="1" dirty="0">
              <a:latin typeface="メイリオ" panose="020B0604030504040204" pitchFamily="50" charset="-128"/>
              <a:ea typeface="メイリオ" panose="020B0604030504040204" pitchFamily="50" charset="-128"/>
              <a:cs typeface="メイリオ" panose="020B0604030504040204" pitchFamily="50" charset="-128"/>
            </a:endParaRPr>
          </a:p>
          <a:p>
            <a:pPr marL="288000" lvl="0" indent="-144000">
              <a:lnSpc>
                <a:spcPts val="1200"/>
              </a:lnSpc>
            </a:pPr>
            <a:endParaRPr lang="en-US" altLang="ja-JP" sz="1100" b="1" dirty="0">
              <a:latin typeface="メイリオ" panose="020B0604030504040204" pitchFamily="50" charset="-128"/>
              <a:ea typeface="メイリオ" panose="020B0604030504040204" pitchFamily="50" charset="-128"/>
              <a:cs typeface="メイリオ" panose="020B0604030504040204" pitchFamily="50" charset="-128"/>
            </a:endParaRPr>
          </a:p>
          <a:p>
            <a:pPr marL="288000" lvl="0" indent="-144000">
              <a:lnSpc>
                <a:spcPts val="1200"/>
              </a:lnSpc>
            </a:pPr>
            <a:endParaRPr lang="en-US" altLang="ja-JP" sz="1100" b="1" dirty="0">
              <a:latin typeface="メイリオ" panose="020B0604030504040204" pitchFamily="50" charset="-128"/>
              <a:ea typeface="メイリオ" panose="020B0604030504040204" pitchFamily="50" charset="-128"/>
              <a:cs typeface="メイリオ" panose="020B0604030504040204" pitchFamily="50" charset="-128"/>
            </a:endParaRPr>
          </a:p>
          <a:p>
            <a:pPr marL="288000" lvl="0" indent="-144000">
              <a:lnSpc>
                <a:spcPts val="1200"/>
              </a:lnSpc>
            </a:pPr>
            <a:endParaRPr lang="en-US" altLang="ja-JP" sz="1100" b="1" dirty="0">
              <a:latin typeface="メイリオ" panose="020B0604030504040204" pitchFamily="50" charset="-128"/>
              <a:ea typeface="メイリオ" panose="020B0604030504040204" pitchFamily="50" charset="-128"/>
              <a:cs typeface="メイリオ" panose="020B0604030504040204" pitchFamily="50" charset="-128"/>
            </a:endParaRPr>
          </a:p>
          <a:p>
            <a:pPr marL="288000" lvl="0" indent="-144000">
              <a:lnSpc>
                <a:spcPts val="1200"/>
              </a:lnSpc>
            </a:pPr>
            <a:endParaRPr lang="en-US" altLang="ja-JP" sz="1100" b="1" dirty="0">
              <a:latin typeface="メイリオ" panose="020B0604030504040204" pitchFamily="50" charset="-128"/>
              <a:ea typeface="メイリオ" panose="020B0604030504040204" pitchFamily="50" charset="-128"/>
              <a:cs typeface="メイリオ" panose="020B0604030504040204" pitchFamily="50" charset="-128"/>
            </a:endParaRPr>
          </a:p>
          <a:p>
            <a:pPr marL="288000" lvl="0" indent="-144000">
              <a:lnSpc>
                <a:spcPts val="1200"/>
              </a:lnSpc>
            </a:pPr>
            <a:endParaRPr lang="en-US" altLang="ja-JP" sz="1100" b="1" dirty="0">
              <a:latin typeface="メイリオ" panose="020B0604030504040204" pitchFamily="50" charset="-128"/>
              <a:ea typeface="メイリオ" panose="020B0604030504040204" pitchFamily="50" charset="-128"/>
              <a:cs typeface="メイリオ" panose="020B0604030504040204" pitchFamily="50" charset="-128"/>
            </a:endParaRPr>
          </a:p>
          <a:p>
            <a:pPr marL="288000" lvl="0" indent="-144000">
              <a:lnSpc>
                <a:spcPts val="1200"/>
              </a:lnSpc>
            </a:pPr>
            <a:endParaRPr lang="en-US" altLang="ja-JP" sz="1100" b="1" dirty="0">
              <a:latin typeface="メイリオ" panose="020B0604030504040204" pitchFamily="50" charset="-128"/>
              <a:ea typeface="メイリオ" panose="020B0604030504040204" pitchFamily="50" charset="-128"/>
              <a:cs typeface="メイリオ" panose="020B0604030504040204" pitchFamily="50" charset="-128"/>
            </a:endParaRPr>
          </a:p>
          <a:p>
            <a:pPr marL="288000" lvl="0" indent="-144000">
              <a:lnSpc>
                <a:spcPts val="1200"/>
              </a:lnSpc>
            </a:pPr>
            <a:endParaRPr lang="en-US" altLang="ja-JP" sz="1100" b="1" dirty="0">
              <a:latin typeface="メイリオ" panose="020B0604030504040204" pitchFamily="50" charset="-128"/>
              <a:ea typeface="メイリオ" panose="020B0604030504040204" pitchFamily="50" charset="-128"/>
              <a:cs typeface="メイリオ" panose="020B0604030504040204" pitchFamily="50" charset="-128"/>
            </a:endParaRPr>
          </a:p>
          <a:p>
            <a:pPr marL="288000" lvl="0" indent="-144000">
              <a:lnSpc>
                <a:spcPts val="1200"/>
              </a:lnSpc>
            </a:pPr>
            <a:endParaRPr lang="en-US" altLang="ja-JP" sz="1100" b="1" dirty="0">
              <a:latin typeface="メイリオ" panose="020B0604030504040204" pitchFamily="50" charset="-128"/>
              <a:ea typeface="メイリオ" panose="020B0604030504040204" pitchFamily="50" charset="-128"/>
              <a:cs typeface="メイリオ" panose="020B0604030504040204" pitchFamily="50" charset="-128"/>
            </a:endParaRPr>
          </a:p>
          <a:p>
            <a:pPr marL="288000" lvl="0" indent="-144000">
              <a:lnSpc>
                <a:spcPts val="1200"/>
              </a:lnSpc>
            </a:pPr>
            <a:endParaRPr lang="en-US" altLang="ja-JP" sz="1100" b="1" dirty="0">
              <a:latin typeface="メイリオ" panose="020B0604030504040204" pitchFamily="50" charset="-128"/>
              <a:ea typeface="メイリオ" panose="020B0604030504040204" pitchFamily="50" charset="-128"/>
              <a:cs typeface="メイリオ" panose="020B0604030504040204" pitchFamily="50" charset="-128"/>
            </a:endParaRPr>
          </a:p>
          <a:p>
            <a:pPr marL="288000" lvl="0" indent="-144000">
              <a:lnSpc>
                <a:spcPts val="1200"/>
              </a:lnSpc>
            </a:pPr>
            <a:endParaRPr lang="en-US" altLang="ja-JP" sz="1100" b="1" dirty="0">
              <a:latin typeface="メイリオ" panose="020B0604030504040204" pitchFamily="50" charset="-128"/>
              <a:ea typeface="メイリオ" panose="020B0604030504040204" pitchFamily="50" charset="-128"/>
              <a:cs typeface="メイリオ" panose="020B0604030504040204" pitchFamily="50" charset="-128"/>
            </a:endParaRPr>
          </a:p>
          <a:p>
            <a:pPr marL="288000" lvl="0" indent="-144000">
              <a:lnSpc>
                <a:spcPts val="1200"/>
              </a:lnSpc>
            </a:pPr>
            <a:endParaRPr lang="en-US" altLang="ja-JP" sz="1100" b="1" dirty="0">
              <a:latin typeface="メイリオ" panose="020B0604030504040204" pitchFamily="50" charset="-128"/>
              <a:ea typeface="メイリオ" panose="020B0604030504040204" pitchFamily="50" charset="-128"/>
              <a:cs typeface="メイリオ" panose="020B0604030504040204" pitchFamily="50" charset="-128"/>
            </a:endParaRPr>
          </a:p>
          <a:p>
            <a:pPr marL="288000" lvl="0" indent="-144000">
              <a:lnSpc>
                <a:spcPts val="1200"/>
              </a:lnSpc>
            </a:pPr>
            <a:endParaRPr lang="en-US" altLang="ja-JP" sz="1100" b="1" dirty="0">
              <a:latin typeface="メイリオ" panose="020B0604030504040204" pitchFamily="50" charset="-128"/>
              <a:ea typeface="メイリオ" panose="020B0604030504040204" pitchFamily="50" charset="-128"/>
              <a:cs typeface="メイリオ" panose="020B0604030504040204" pitchFamily="50" charset="-128"/>
            </a:endParaRPr>
          </a:p>
          <a:p>
            <a:pPr marL="288000" lvl="0" indent="-144000">
              <a:lnSpc>
                <a:spcPts val="1200"/>
              </a:lnSpc>
            </a:pPr>
            <a:endParaRPr lang="en-US" altLang="ja-JP" sz="1100" b="1" dirty="0">
              <a:latin typeface="メイリオ" panose="020B0604030504040204" pitchFamily="50" charset="-128"/>
              <a:ea typeface="メイリオ" panose="020B0604030504040204" pitchFamily="50" charset="-128"/>
              <a:cs typeface="メイリオ" panose="020B0604030504040204" pitchFamily="50" charset="-128"/>
            </a:endParaRPr>
          </a:p>
          <a:p>
            <a:pPr marL="288000" lvl="0" indent="-144000">
              <a:lnSpc>
                <a:spcPts val="1200"/>
              </a:lnSpc>
            </a:pPr>
            <a:endParaRPr lang="en-US" altLang="ja-JP" sz="1100" b="1" dirty="0">
              <a:latin typeface="メイリオ" panose="020B0604030504040204" pitchFamily="50" charset="-128"/>
              <a:ea typeface="メイリオ" panose="020B0604030504040204" pitchFamily="50" charset="-128"/>
              <a:cs typeface="メイリオ" panose="020B0604030504040204" pitchFamily="50" charset="-128"/>
            </a:endParaRPr>
          </a:p>
          <a:p>
            <a:pPr marL="288000" lvl="0" indent="-144000">
              <a:lnSpc>
                <a:spcPts val="1200"/>
              </a:lnSpc>
            </a:pPr>
            <a:endParaRPr lang="en-US" altLang="ja-JP" sz="1100" b="1" dirty="0">
              <a:latin typeface="メイリオ" panose="020B0604030504040204" pitchFamily="50" charset="-128"/>
              <a:ea typeface="メイリオ" panose="020B0604030504040204" pitchFamily="50" charset="-128"/>
              <a:cs typeface="メイリオ" panose="020B0604030504040204" pitchFamily="50" charset="-128"/>
            </a:endParaRPr>
          </a:p>
          <a:p>
            <a:pPr marL="288000" lvl="0" indent="-144000">
              <a:lnSpc>
                <a:spcPts val="1200"/>
              </a:lnSpc>
            </a:pPr>
            <a:endParaRPr lang="en-US" altLang="ja-JP" sz="1100" b="1" dirty="0">
              <a:latin typeface="メイリオ" panose="020B0604030504040204" pitchFamily="50" charset="-128"/>
              <a:ea typeface="メイリオ" panose="020B0604030504040204" pitchFamily="50" charset="-128"/>
              <a:cs typeface="メイリオ" panose="020B0604030504040204" pitchFamily="50" charset="-128"/>
            </a:endParaRPr>
          </a:p>
          <a:p>
            <a:pPr marL="288000" lvl="0" indent="-144000">
              <a:lnSpc>
                <a:spcPts val="1200"/>
              </a:lnSpc>
            </a:pPr>
            <a:endParaRPr lang="en-US" altLang="ja-JP" sz="1100" b="1" dirty="0">
              <a:latin typeface="メイリオ" panose="020B0604030504040204" pitchFamily="50" charset="-128"/>
              <a:ea typeface="メイリオ" panose="020B0604030504040204" pitchFamily="50" charset="-128"/>
              <a:cs typeface="メイリオ" panose="020B0604030504040204" pitchFamily="50" charset="-128"/>
            </a:endParaRPr>
          </a:p>
          <a:p>
            <a:pPr marL="288000" lvl="0" indent="-144000">
              <a:lnSpc>
                <a:spcPts val="1200"/>
              </a:lnSpc>
            </a:pPr>
            <a:endParaRPr lang="en-US" altLang="ja-JP" sz="1100" b="1" dirty="0">
              <a:latin typeface="メイリオ" panose="020B0604030504040204" pitchFamily="50" charset="-128"/>
              <a:ea typeface="メイリオ" panose="020B0604030504040204" pitchFamily="50" charset="-128"/>
              <a:cs typeface="メイリオ" panose="020B0604030504040204" pitchFamily="50" charset="-128"/>
            </a:endParaRPr>
          </a:p>
          <a:p>
            <a:pPr marL="288000" lvl="0" indent="-144000">
              <a:lnSpc>
                <a:spcPts val="1200"/>
              </a:lnSpc>
            </a:pPr>
            <a:endParaRPr lang="en-US" altLang="ja-JP" sz="1100" b="1" dirty="0">
              <a:latin typeface="メイリオ" panose="020B0604030504040204" pitchFamily="50" charset="-128"/>
              <a:ea typeface="メイリオ" panose="020B0604030504040204" pitchFamily="50" charset="-128"/>
              <a:cs typeface="メイリオ" panose="020B0604030504040204" pitchFamily="50" charset="-128"/>
            </a:endParaRPr>
          </a:p>
          <a:p>
            <a:pPr marL="288000" lvl="0" indent="-144000">
              <a:lnSpc>
                <a:spcPts val="1200"/>
              </a:lnSpc>
            </a:pPr>
            <a:endParaRPr lang="en-US" altLang="ja-JP" sz="1100" b="1" dirty="0">
              <a:latin typeface="メイリオ" panose="020B0604030504040204" pitchFamily="50" charset="-128"/>
              <a:ea typeface="メイリオ" panose="020B0604030504040204" pitchFamily="50" charset="-128"/>
              <a:cs typeface="メイリオ" panose="020B0604030504040204" pitchFamily="50" charset="-128"/>
            </a:endParaRPr>
          </a:p>
          <a:p>
            <a:pPr marL="288000" lvl="0" indent="-144000">
              <a:lnSpc>
                <a:spcPts val="1200"/>
              </a:lnSpc>
            </a:pPr>
            <a:endParaRPr lang="en-US" altLang="ja-JP" sz="11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 name="正方形/長方形 1"/>
          <p:cNvSpPr/>
          <p:nvPr/>
        </p:nvSpPr>
        <p:spPr>
          <a:xfrm>
            <a:off x="50" y="351432"/>
            <a:ext cx="7200850" cy="864000"/>
          </a:xfrm>
          <a:prstGeom prst="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tIns="288000" rIns="72000" bIns="0" rtlCol="0" anchor="ctr"/>
          <a:lstStyle/>
          <a:p>
            <a:pPr algn="ctr">
              <a:lnSpc>
                <a:spcPts val="1800"/>
              </a:lnSpc>
            </a:pPr>
            <a:r>
              <a:rPr lang="ja-JP" altLang="en-US" sz="2800" b="1" spc="1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「介護職員処遇改善支援補助金」のご案内</a:t>
            </a:r>
            <a:endParaRPr lang="en-US" altLang="ja-JP" sz="2800" b="1" spc="1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p>
            <a:pPr algn="ctr">
              <a:lnSpc>
                <a:spcPts val="400"/>
              </a:lnSpc>
            </a:pPr>
            <a:endParaRPr lang="en-US" altLang="ja-JP" sz="2000" b="1" spc="1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p>
            <a:pPr algn="ctr">
              <a:lnSpc>
                <a:spcPts val="2400"/>
              </a:lnSpc>
            </a:pPr>
            <a:r>
              <a:rPr lang="ja-JP" altLang="en-US" sz="2000" b="1" spc="1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令和４年２月からスタート</a:t>
            </a:r>
          </a:p>
        </p:txBody>
      </p:sp>
      <p:sp>
        <p:nvSpPr>
          <p:cNvPr id="6" name="正方形/長方形 5"/>
          <p:cNvSpPr/>
          <p:nvPr/>
        </p:nvSpPr>
        <p:spPr>
          <a:xfrm>
            <a:off x="180450" y="1256193"/>
            <a:ext cx="6840000" cy="705970"/>
          </a:xfrm>
          <a:prstGeom prst="rect">
            <a:avLst/>
          </a:prstGeom>
        </p:spPr>
        <p:txBody>
          <a:bodyPr wrap="square" lIns="95637" tIns="47819" rIns="95637" bIns="47819">
            <a:spAutoFit/>
          </a:bodyPr>
          <a:lstStyle/>
          <a:p>
            <a:pPr>
              <a:lnSpc>
                <a:spcPct val="110000"/>
              </a:lnSpc>
            </a:pPr>
            <a:r>
              <a:rPr lang="ja-JP" altLang="en-US" dirty="0">
                <a:latin typeface="メイリオ" panose="020B0604030504040204" pitchFamily="50" charset="-128"/>
                <a:ea typeface="メイリオ" panose="020B0604030504040204" pitchFamily="50" charset="-128"/>
                <a:cs typeface="メイリオ" panose="020B0604030504040204" pitchFamily="50" charset="-128"/>
              </a:rPr>
              <a:t>厚生労働省は、令和４年２月から９月までの間、</a:t>
            </a:r>
            <a:endParaRPr lang="en-US" altLang="ja-JP" dirty="0">
              <a:latin typeface="メイリオ" panose="020B0604030504040204" pitchFamily="50" charset="-128"/>
              <a:ea typeface="メイリオ" panose="020B0604030504040204" pitchFamily="50" charset="-128"/>
              <a:cs typeface="メイリオ" panose="020B0604030504040204" pitchFamily="50" charset="-128"/>
            </a:endParaRPr>
          </a:p>
          <a:p>
            <a:pPr>
              <a:lnSpc>
                <a:spcPct val="110000"/>
              </a:lnSpc>
            </a:pPr>
            <a:r>
              <a:rPr lang="ja-JP" altLang="en-US" dirty="0">
                <a:latin typeface="メイリオ" panose="020B0604030504040204" pitchFamily="50" charset="-128"/>
                <a:ea typeface="メイリオ" panose="020B0604030504040204" pitchFamily="50" charset="-128"/>
                <a:cs typeface="メイリオ" panose="020B0604030504040204" pitchFamily="50" charset="-128"/>
              </a:rPr>
              <a:t>介護職員の処遇改善を図るための「</a:t>
            </a:r>
            <a:r>
              <a:rPr lang="zh-TW" altLang="en-US" dirty="0">
                <a:latin typeface="メイリオ" panose="020B0604030504040204" pitchFamily="50" charset="-128"/>
                <a:ea typeface="メイリオ" panose="020B0604030504040204" pitchFamily="50" charset="-128"/>
                <a:cs typeface="メイリオ" panose="020B0604030504040204" pitchFamily="50" charset="-128"/>
              </a:rPr>
              <a:t>介護職員処遇改善</a:t>
            </a:r>
            <a:r>
              <a:rPr lang="ja-JP" altLang="en-US" dirty="0">
                <a:latin typeface="メイリオ" panose="020B0604030504040204" pitchFamily="50" charset="-128"/>
                <a:ea typeface="メイリオ" panose="020B0604030504040204" pitchFamily="50" charset="-128"/>
                <a:cs typeface="メイリオ" panose="020B0604030504040204" pitchFamily="50" charset="-128"/>
              </a:rPr>
              <a:t>支援補助金」を交付します。</a:t>
            </a:r>
            <a:endParaRPr lang="en-US" altLang="ja-JP" dirty="0">
              <a:latin typeface="メイリオ" panose="020B0604030504040204" pitchFamily="50" charset="-128"/>
              <a:ea typeface="メイリオ" panose="020B0604030504040204" pitchFamily="50" charset="-128"/>
              <a:cs typeface="メイリオ" panose="020B0604030504040204" pitchFamily="50" charset="-128"/>
            </a:endParaRPr>
          </a:p>
          <a:p>
            <a:pPr>
              <a:lnSpc>
                <a:spcPct val="110000"/>
              </a:lnSpc>
            </a:pPr>
            <a:r>
              <a:rPr lang="ja-JP" altLang="en-US" spc="-70" dirty="0">
                <a:latin typeface="メイリオ" panose="020B0604030504040204" pitchFamily="50" charset="-128"/>
                <a:ea typeface="メイリオ" panose="020B0604030504040204" pitchFamily="50" charset="-128"/>
                <a:cs typeface="メイリオ" panose="020B0604030504040204" pitchFamily="50" charset="-128"/>
              </a:rPr>
              <a:t>また、</a:t>
            </a:r>
            <a:r>
              <a:rPr lang="en-US" altLang="ja-JP" spc="-70" dirty="0">
                <a:latin typeface="メイリオ" panose="020B0604030504040204" pitchFamily="50" charset="-128"/>
                <a:ea typeface="メイリオ" panose="020B0604030504040204" pitchFamily="50" charset="-128"/>
                <a:cs typeface="メイリオ" panose="020B0604030504040204" pitchFamily="50" charset="-128"/>
              </a:rPr>
              <a:t>10</a:t>
            </a:r>
            <a:r>
              <a:rPr lang="ja-JP" altLang="en-US" spc="-70" dirty="0">
                <a:latin typeface="メイリオ" panose="020B0604030504040204" pitchFamily="50" charset="-128"/>
                <a:ea typeface="メイリオ" panose="020B0604030504040204" pitchFamily="50" charset="-128"/>
                <a:cs typeface="メイリオ" panose="020B0604030504040204" pitchFamily="50" charset="-128"/>
              </a:rPr>
              <a:t>月以降は、臨時の介護報酬改定を行い、同様の措置を継続することとしています。</a:t>
            </a:r>
            <a:endParaRPr lang="en-US" altLang="ja-JP"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 name="テキスト ボックス 2"/>
          <p:cNvSpPr txBox="1"/>
          <p:nvPr/>
        </p:nvSpPr>
        <p:spPr>
          <a:xfrm>
            <a:off x="38544" y="89955"/>
            <a:ext cx="4861086" cy="312016"/>
          </a:xfrm>
          <a:prstGeom prst="rect">
            <a:avLst/>
          </a:prstGeom>
          <a:noFill/>
        </p:spPr>
        <p:txBody>
          <a:bodyPr wrap="none" lIns="95637" tIns="47819" rIns="95637" bIns="47819" rtlCol="0">
            <a:spAutoFit/>
          </a:bodyPr>
          <a:lstStyle/>
          <a:p>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介護サービス事業者の皆さま、介護現場で働く皆さまへ</a:t>
            </a:r>
          </a:p>
        </p:txBody>
      </p:sp>
      <p:sp>
        <p:nvSpPr>
          <p:cNvPr id="62" name="正方形/長方形 61"/>
          <p:cNvSpPr/>
          <p:nvPr/>
        </p:nvSpPr>
        <p:spPr>
          <a:xfrm>
            <a:off x="180070" y="5238527"/>
            <a:ext cx="6840760" cy="324000"/>
          </a:xfrm>
          <a:prstGeom prst="rect">
            <a:avLst/>
          </a:prstGeom>
          <a:solidFill>
            <a:srgbClr val="E46C0A"/>
          </a:solidFill>
          <a:ln w="3810">
            <a:noFill/>
          </a:ln>
        </p:spPr>
        <p:txBody>
          <a:bodyPr wrap="square" lIns="72000" tIns="72000" rIns="36000" bIns="36000" anchor="ctr">
            <a:noAutofit/>
          </a:bodyPr>
          <a:lstStyle/>
          <a:p>
            <a:r>
              <a:rPr lang="en-US" altLang="ja-JP" sz="1600" b="1" spc="1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Q</a:t>
            </a:r>
            <a:r>
              <a:rPr lang="ja-JP" altLang="en-US" sz="1600" b="1" spc="1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２．補助金の対象となる要件は？</a:t>
            </a:r>
            <a:endParaRPr lang="en-US" altLang="ja-JP" sz="1600" b="1" spc="1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3" name="正方形/長方形 62"/>
          <p:cNvSpPr/>
          <p:nvPr/>
        </p:nvSpPr>
        <p:spPr>
          <a:xfrm>
            <a:off x="180450" y="5543974"/>
            <a:ext cx="6840000" cy="355481"/>
          </a:xfrm>
          <a:prstGeom prst="rect">
            <a:avLst/>
          </a:prstGeom>
        </p:spPr>
        <p:txBody>
          <a:bodyPr wrap="square" lIns="95637" tIns="36000" rIns="95637" bIns="47819">
            <a:spAutoFit/>
          </a:bodyPr>
          <a:lstStyle/>
          <a:p>
            <a:pPr lvl="0">
              <a:lnSpc>
                <a:spcPct val="110000"/>
              </a:lnSpc>
            </a:pPr>
            <a:r>
              <a:rPr lang="en-US" altLang="ja-JP" sz="1600" b="1" dirty="0">
                <a:solidFill>
                  <a:schemeClr val="accent6">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A</a:t>
            </a:r>
            <a:r>
              <a:rPr lang="ja-JP" altLang="en-US" sz="1600" b="1" dirty="0">
                <a:solidFill>
                  <a:schemeClr val="accent6">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２．</a:t>
            </a:r>
            <a:r>
              <a:rPr lang="ja-JP" altLang="en-US" b="1" dirty="0">
                <a:solidFill>
                  <a:srgbClr val="E46C0A"/>
                </a:solidFill>
                <a:latin typeface="メイリオ" panose="020B0604030504040204" pitchFamily="50" charset="-128"/>
                <a:ea typeface="メイリオ" panose="020B0604030504040204" pitchFamily="50" charset="-128"/>
                <a:cs typeface="メイリオ" panose="020B0604030504040204" pitchFamily="50" charset="-128"/>
              </a:rPr>
              <a:t>以下の要件を満たすと、補助金を受け取ることができます。</a:t>
            </a:r>
            <a:endParaRPr lang="en-US" altLang="ja-JP" b="1" dirty="0">
              <a:solidFill>
                <a:srgbClr val="E46C0A"/>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6" name="角丸四角形 35"/>
          <p:cNvSpPr/>
          <p:nvPr/>
        </p:nvSpPr>
        <p:spPr>
          <a:xfrm>
            <a:off x="360450" y="5971405"/>
            <a:ext cx="6480000" cy="576000"/>
          </a:xfrm>
          <a:prstGeom prst="roundRect">
            <a:avLst>
              <a:gd name="adj" fmla="val 15461"/>
            </a:avLst>
          </a:prstGeom>
          <a:solidFill>
            <a:schemeClr val="bg1"/>
          </a:solidFill>
          <a:ln w="28575">
            <a:noFill/>
          </a:ln>
        </p:spPr>
        <p:style>
          <a:lnRef idx="2">
            <a:schemeClr val="accent5"/>
          </a:lnRef>
          <a:fillRef idx="1">
            <a:schemeClr val="lt1"/>
          </a:fillRef>
          <a:effectRef idx="0">
            <a:schemeClr val="accent5"/>
          </a:effectRef>
          <a:fontRef idx="minor">
            <a:schemeClr val="dk1"/>
          </a:fontRef>
        </p:style>
        <p:txBody>
          <a:bodyPr lIns="95637" tIns="47819" rIns="95637" bIns="36000" rtlCol="0" anchor="ctr"/>
          <a:lstStyle/>
          <a:p>
            <a:pPr marL="144000" indent="-144000">
              <a:lnSpc>
                <a:spcPct val="110000"/>
              </a:lnSpc>
            </a:pPr>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①</a:t>
            </a:r>
            <a:r>
              <a:rPr lang="ja-JP" altLang="en-US" sz="11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介護職員処遇改善加算</a:t>
            </a:r>
            <a:r>
              <a:rPr lang="en-US" altLang="ja-JP" sz="11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Ⅰ</a:t>
            </a:r>
            <a:r>
              <a:rPr lang="ja-JP" altLang="en-US" sz="1100" b="1" dirty="0" err="1">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1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Ⅱ</a:t>
            </a:r>
            <a:r>
              <a:rPr lang="ja-JP" altLang="en-US" sz="1100" b="1" dirty="0" err="1">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1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Ⅲ</a:t>
            </a:r>
            <a:r>
              <a:rPr lang="ja-JP" altLang="en-US" sz="11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のいずれかを取得</a:t>
            </a:r>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していること</a:t>
            </a:r>
            <a:endParaRPr lang="en-US" altLang="ja-JP"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144000" indent="-144000">
              <a:lnSpc>
                <a:spcPct val="110000"/>
              </a:lnSpc>
              <a:spcBef>
                <a:spcPts val="600"/>
              </a:spcBef>
            </a:pPr>
            <a:r>
              <a:rPr lang="ja-JP" altLang="en-US" sz="105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◆令和４年２月サービス提供分からの取得が必要です。</a:t>
            </a:r>
          </a:p>
        </p:txBody>
      </p:sp>
      <p:sp>
        <p:nvSpPr>
          <p:cNvPr id="37" name="角丸四角形 36"/>
          <p:cNvSpPr/>
          <p:nvPr/>
        </p:nvSpPr>
        <p:spPr>
          <a:xfrm>
            <a:off x="360450" y="6613320"/>
            <a:ext cx="6480000" cy="1584000"/>
          </a:xfrm>
          <a:prstGeom prst="roundRect">
            <a:avLst>
              <a:gd name="adj" fmla="val 7939"/>
            </a:avLst>
          </a:prstGeom>
          <a:solidFill>
            <a:schemeClr val="bg1"/>
          </a:solidFill>
          <a:ln w="28575">
            <a:noFill/>
          </a:ln>
        </p:spPr>
        <p:style>
          <a:lnRef idx="2">
            <a:schemeClr val="accent5"/>
          </a:lnRef>
          <a:fillRef idx="1">
            <a:schemeClr val="lt1"/>
          </a:fillRef>
          <a:effectRef idx="0">
            <a:schemeClr val="accent5"/>
          </a:effectRef>
          <a:fontRef idx="minor">
            <a:schemeClr val="dk1"/>
          </a:fontRef>
        </p:style>
        <p:txBody>
          <a:bodyPr lIns="95637" tIns="47819" rIns="95637" bIns="36000" rtlCol="0" anchor="ctr"/>
          <a:lstStyle/>
          <a:p>
            <a:pPr marL="144000" indent="-144000">
              <a:lnSpc>
                <a:spcPct val="110000"/>
              </a:lnSpc>
            </a:pPr>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②原則として、</a:t>
            </a:r>
            <a:r>
              <a:rPr lang="ja-JP" altLang="en-US" sz="11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令和４年２月分から賃金改善を実施</a:t>
            </a:r>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すること</a:t>
            </a:r>
            <a:endParaRPr lang="en-US" altLang="ja-JP"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144000" indent="-144000">
              <a:lnSpc>
                <a:spcPct val="110000"/>
              </a:lnSpc>
            </a:pPr>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ただし、就業規則等の改正が間に合わない場合は、</a:t>
            </a:r>
            <a:endParaRPr lang="en-US" altLang="ja-JP"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144000" indent="-144000">
              <a:lnSpc>
                <a:spcPct val="110000"/>
              </a:lnSpc>
            </a:pPr>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1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令和４年３月分とまとめて２月分の賃金改善を行うこともできます</a:t>
            </a:r>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144000" indent="-144000">
              <a:lnSpc>
                <a:spcPct val="110000"/>
              </a:lnSpc>
              <a:spcBef>
                <a:spcPts val="600"/>
              </a:spcBef>
            </a:pPr>
            <a:r>
              <a:rPr lang="ja-JP" altLang="en-US" sz="105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◆③の要件にかかわらず、令和４年２・３月分は一時金等による賃金改善も認めます。</a:t>
            </a:r>
            <a:endParaRPr lang="en-US" altLang="ja-JP" sz="105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144000" indent="-144000">
              <a:lnSpc>
                <a:spcPct val="110000"/>
              </a:lnSpc>
              <a:spcBef>
                <a:spcPts val="300"/>
              </a:spcBef>
            </a:pPr>
            <a:r>
              <a:rPr lang="ja-JP" altLang="en-US" sz="105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◆令和４年２・３月分から賃金改善を実施した旨を記載した用紙を都道府県に提出してください。</a:t>
            </a:r>
          </a:p>
          <a:p>
            <a:pPr marL="144000" indent="-144000">
              <a:lnSpc>
                <a:spcPct val="110000"/>
              </a:lnSpc>
              <a:spcBef>
                <a:spcPts val="300"/>
              </a:spcBef>
            </a:pPr>
            <a:r>
              <a:rPr lang="ja-JP" altLang="en-US" sz="105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◆令和４年２・３月分として見込まれる補助金額のすべてを、</a:t>
            </a:r>
            <a:endParaRPr lang="en-US" altLang="ja-JP" sz="105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144000" indent="-144000">
              <a:lnSpc>
                <a:spcPct val="110000"/>
              </a:lnSpc>
            </a:pPr>
            <a:r>
              <a:rPr lang="ja-JP" altLang="en-US" sz="105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令和４年２・３月分の賃金改善に充てる必要はありません（</a:t>
            </a:r>
            <a:r>
              <a:rPr lang="en-US" altLang="ja-JP" sz="105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Q</a:t>
            </a:r>
            <a:r>
              <a:rPr lang="ja-JP" altLang="en-US" sz="105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３をご参照ください） 。</a:t>
            </a:r>
            <a:endParaRPr lang="en-US" altLang="ja-JP" sz="105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8" name="角丸四角形 37"/>
          <p:cNvSpPr/>
          <p:nvPr/>
        </p:nvSpPr>
        <p:spPr>
          <a:xfrm>
            <a:off x="360450" y="8269320"/>
            <a:ext cx="6480000" cy="1836000"/>
          </a:xfrm>
          <a:prstGeom prst="roundRect">
            <a:avLst>
              <a:gd name="adj" fmla="val 5834"/>
            </a:avLst>
          </a:prstGeom>
          <a:solidFill>
            <a:schemeClr val="bg1"/>
          </a:solidFill>
          <a:ln w="28575">
            <a:noFill/>
          </a:ln>
        </p:spPr>
        <p:style>
          <a:lnRef idx="2">
            <a:schemeClr val="accent5"/>
          </a:lnRef>
          <a:fillRef idx="1">
            <a:schemeClr val="lt1"/>
          </a:fillRef>
          <a:effectRef idx="0">
            <a:schemeClr val="accent5"/>
          </a:effectRef>
          <a:fontRef idx="minor">
            <a:schemeClr val="dk1"/>
          </a:fontRef>
        </p:style>
        <p:txBody>
          <a:bodyPr lIns="95637" tIns="47819" rIns="0" bIns="36000" rtlCol="0" anchor="ctr"/>
          <a:lstStyle/>
          <a:p>
            <a:pPr marL="144000" indent="-144000">
              <a:lnSpc>
                <a:spcPct val="110000"/>
              </a:lnSpc>
            </a:pPr>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③</a:t>
            </a:r>
            <a:r>
              <a:rPr lang="ja-JP" altLang="en-US" sz="11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補助金の全額を賃金改善に充てる</a:t>
            </a:r>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こと</a:t>
            </a:r>
            <a:endParaRPr lang="en-US" altLang="ja-JP"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144000" indent="-144000">
              <a:lnSpc>
                <a:spcPct val="110000"/>
              </a:lnSpc>
            </a:pPr>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かつ、賃金改善の合計額の</a:t>
            </a:r>
            <a:r>
              <a:rPr lang="ja-JP" altLang="en-US" sz="11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３分の２以上</a:t>
            </a:r>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を</a:t>
            </a:r>
            <a:r>
              <a:rPr lang="ja-JP" altLang="en-US" sz="11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ベースアップ等に充てる</a:t>
            </a:r>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こと</a:t>
            </a:r>
            <a:endParaRPr lang="en-US" altLang="ja-JP"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144000" indent="-144000">
              <a:lnSpc>
                <a:spcPct val="110000"/>
              </a:lnSpc>
              <a:spcBef>
                <a:spcPts val="600"/>
              </a:spcBef>
            </a:pPr>
            <a:r>
              <a:rPr lang="ja-JP" altLang="en-US" sz="105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◆ベースアップ等とは、「基本給」または「決まって毎月支払われる手当」の引き上げをいいます。</a:t>
            </a:r>
            <a:endParaRPr lang="en-US" altLang="ja-JP" sz="105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144000" indent="-144000">
              <a:lnSpc>
                <a:spcPct val="110000"/>
              </a:lnSpc>
              <a:spcBef>
                <a:spcPts val="300"/>
              </a:spcBef>
            </a:pPr>
            <a:r>
              <a:rPr lang="ja-JP" altLang="en-US" sz="105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◆「介護職員」の賃金改善総額・「その他の職員」の賃金改善総額のどちらも、</a:t>
            </a:r>
            <a:endParaRPr lang="en-US" altLang="ja-JP" sz="105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144000" indent="-144000">
              <a:lnSpc>
                <a:spcPct val="110000"/>
              </a:lnSpc>
            </a:pPr>
            <a:r>
              <a:rPr lang="ja-JP" altLang="en-US" sz="105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その３分の２以上をベースアップ等に充てることが必要です。</a:t>
            </a:r>
          </a:p>
          <a:p>
            <a:pPr marL="144000" indent="-144000">
              <a:lnSpc>
                <a:spcPct val="110000"/>
              </a:lnSpc>
              <a:spcBef>
                <a:spcPts val="300"/>
              </a:spcBef>
            </a:pPr>
            <a:r>
              <a:rPr lang="ja-JP" altLang="en-US" sz="105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◆ベースアップ等に充てた額以外の分は、賞与・一時金等による賃金改善に充てることで、</a:t>
            </a:r>
            <a:endParaRPr lang="en-US" altLang="ja-JP" sz="105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144000" indent="-144000">
              <a:lnSpc>
                <a:spcPct val="110000"/>
              </a:lnSpc>
              <a:spcBef>
                <a:spcPts val="0"/>
              </a:spcBef>
            </a:pPr>
            <a:r>
              <a:rPr lang="ja-JP" altLang="en-US" sz="105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全体として、補助金の額を上回る賃金改善を行うことが必要です。</a:t>
            </a:r>
          </a:p>
          <a:p>
            <a:pPr marL="144000" indent="-144000">
              <a:lnSpc>
                <a:spcPct val="110000"/>
              </a:lnSpc>
              <a:spcBef>
                <a:spcPts val="300"/>
              </a:spcBef>
            </a:pPr>
            <a:r>
              <a:rPr lang="ja-JP" altLang="en-US" sz="105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◆処遇改善計画書と実績報告書に、「月額の賃金改善額の総額」を記載してください。</a:t>
            </a:r>
            <a:endParaRPr lang="en-US" altLang="ja-JP" sz="105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9" name="正方形/長方形 38"/>
          <p:cNvSpPr/>
          <p:nvPr/>
        </p:nvSpPr>
        <p:spPr>
          <a:xfrm>
            <a:off x="180070" y="1986076"/>
            <a:ext cx="6840760" cy="324000"/>
          </a:xfrm>
          <a:prstGeom prst="rect">
            <a:avLst/>
          </a:prstGeom>
          <a:solidFill>
            <a:srgbClr val="E46C0A"/>
          </a:solidFill>
          <a:ln w="3810">
            <a:noFill/>
          </a:ln>
        </p:spPr>
        <p:txBody>
          <a:bodyPr wrap="square" lIns="72000" tIns="72000" rIns="36000" bIns="36000" anchor="ctr">
            <a:noAutofit/>
          </a:bodyPr>
          <a:lstStyle/>
          <a:p>
            <a:r>
              <a:rPr lang="en-US" altLang="ja-JP" sz="1600" b="1" spc="1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Q</a:t>
            </a:r>
            <a:r>
              <a:rPr lang="ja-JP" altLang="en-US" sz="1600" b="1" spc="1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１．補助金の額はどのように決められるの？</a:t>
            </a:r>
            <a:endParaRPr lang="en-US" altLang="ja-JP" sz="1600" b="1" spc="1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1" name="正方形/長方形 40"/>
          <p:cNvSpPr/>
          <p:nvPr/>
        </p:nvSpPr>
        <p:spPr>
          <a:xfrm>
            <a:off x="180450" y="2302969"/>
            <a:ext cx="6840000" cy="367415"/>
          </a:xfrm>
          <a:prstGeom prst="rect">
            <a:avLst/>
          </a:prstGeom>
          <a:ln>
            <a:noFill/>
          </a:ln>
        </p:spPr>
        <p:txBody>
          <a:bodyPr wrap="square" lIns="95637" tIns="36000" rIns="95637" bIns="47819">
            <a:spAutoFit/>
          </a:bodyPr>
          <a:lstStyle/>
          <a:p>
            <a:pPr lvl="0">
              <a:lnSpc>
                <a:spcPct val="110000"/>
              </a:lnSpc>
            </a:pPr>
            <a:r>
              <a:rPr lang="en-US" altLang="ja-JP" sz="1600" b="1" dirty="0">
                <a:solidFill>
                  <a:schemeClr val="accent6">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A</a:t>
            </a:r>
            <a:r>
              <a:rPr lang="ja-JP" altLang="en-US" sz="1600" b="1" dirty="0">
                <a:solidFill>
                  <a:schemeClr val="accent6">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１．</a:t>
            </a:r>
            <a:r>
              <a:rPr lang="ja-JP" altLang="en-US" b="1" dirty="0">
                <a:solidFill>
                  <a:schemeClr val="accent6">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各事業所の総報酬に、サービスごとに設定した交付率を乗じた額を支給します。</a:t>
            </a:r>
            <a:endParaRPr lang="en-US" altLang="ja-JP" b="1" dirty="0">
              <a:solidFill>
                <a:schemeClr val="accent6">
                  <a:lumMod val="75000"/>
                </a:schemeClr>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2" name="角丸四角形 41"/>
          <p:cNvSpPr/>
          <p:nvPr/>
        </p:nvSpPr>
        <p:spPr>
          <a:xfrm>
            <a:off x="756134" y="3126328"/>
            <a:ext cx="2628000" cy="503207"/>
          </a:xfrm>
          <a:prstGeom prst="roundRect">
            <a:avLst>
              <a:gd name="adj" fmla="val 5760"/>
            </a:avLst>
          </a:prstGeom>
          <a:solidFill>
            <a:srgbClr val="D9D9FF"/>
          </a:solidFill>
          <a:ln w="19050">
            <a:solidFill>
              <a:srgbClr val="9999FF"/>
            </a:solidFill>
          </a:ln>
        </p:spPr>
        <p:style>
          <a:lnRef idx="2">
            <a:schemeClr val="accent5"/>
          </a:lnRef>
          <a:fillRef idx="1">
            <a:schemeClr val="lt1"/>
          </a:fillRef>
          <a:effectRef idx="0">
            <a:schemeClr val="accent5"/>
          </a:effectRef>
          <a:fontRef idx="minor">
            <a:schemeClr val="dk1"/>
          </a:fontRef>
        </p:style>
        <p:txBody>
          <a:bodyPr lIns="0" tIns="47819" rIns="0" bIns="47819" rtlCol="0" anchor="b"/>
          <a:lstStyle/>
          <a:p>
            <a:pPr algn="ctr"/>
            <a:r>
              <a:rPr lang="ja-JP" altLang="en-US" b="1" dirty="0">
                <a:latin typeface="メイリオ" panose="020B0604030504040204" pitchFamily="50" charset="-128"/>
                <a:ea typeface="メイリオ" panose="020B0604030504040204" pitchFamily="50" charset="-128"/>
                <a:cs typeface="メイリオ" panose="020B0604030504040204" pitchFamily="50" charset="-128"/>
              </a:rPr>
              <a:t>ある月の総報酬</a:t>
            </a:r>
            <a:endParaRPr lang="en-US" altLang="ja-JP" b="1" dirty="0">
              <a:latin typeface="メイリオ" panose="020B0604030504040204" pitchFamily="50" charset="-128"/>
              <a:ea typeface="メイリオ" panose="020B0604030504040204" pitchFamily="50" charset="-128"/>
              <a:cs typeface="メイリオ" panose="020B0604030504040204" pitchFamily="50" charset="-128"/>
            </a:endParaRPr>
          </a:p>
          <a:p>
            <a:pPr algn="ctr">
              <a:spcBef>
                <a:spcPts val="300"/>
              </a:spcBef>
            </a:pP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（｛基本報酬＋加算減算｝</a:t>
            </a:r>
            <a:r>
              <a:rPr lang="en-US" altLang="ja-JP" sz="11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　　　　）</a:t>
            </a:r>
            <a:endParaRPr lang="en-US" altLang="ja-JP" sz="11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 name="乗算 4"/>
          <p:cNvSpPr/>
          <p:nvPr/>
        </p:nvSpPr>
        <p:spPr>
          <a:xfrm>
            <a:off x="3503648" y="3215931"/>
            <a:ext cx="324000" cy="324000"/>
          </a:xfrm>
          <a:prstGeom prst="mathMultiply">
            <a:avLst>
              <a:gd name="adj1" fmla="val 17931"/>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5" name="角丸四角形 44"/>
          <p:cNvSpPr/>
          <p:nvPr/>
        </p:nvSpPr>
        <p:spPr>
          <a:xfrm>
            <a:off x="3930426" y="3126328"/>
            <a:ext cx="766030" cy="503207"/>
          </a:xfrm>
          <a:prstGeom prst="roundRect">
            <a:avLst>
              <a:gd name="adj" fmla="val 5760"/>
            </a:avLst>
          </a:prstGeom>
          <a:solidFill>
            <a:schemeClr val="accent3">
              <a:lumMod val="75000"/>
            </a:schemeClr>
          </a:solidFill>
          <a:ln w="19050">
            <a:noFill/>
          </a:ln>
        </p:spPr>
        <p:style>
          <a:lnRef idx="2">
            <a:schemeClr val="accent5"/>
          </a:lnRef>
          <a:fillRef idx="1">
            <a:schemeClr val="lt1"/>
          </a:fillRef>
          <a:effectRef idx="0">
            <a:schemeClr val="accent5"/>
          </a:effectRef>
          <a:fontRef idx="minor">
            <a:schemeClr val="dk1"/>
          </a:fontRef>
        </p:style>
        <p:txBody>
          <a:bodyPr lIns="0" tIns="47819" rIns="0" bIns="47819" rtlCol="0" anchor="ctr"/>
          <a:lstStyle/>
          <a:p>
            <a:pPr algn="ctr"/>
            <a:r>
              <a:rPr lang="ja-JP" altLang="en-US"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交付率</a:t>
            </a:r>
            <a:endParaRPr lang="en-US" altLang="ja-JP"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 name="等号 7"/>
          <p:cNvSpPr/>
          <p:nvPr/>
        </p:nvSpPr>
        <p:spPr>
          <a:xfrm>
            <a:off x="4835238" y="3215931"/>
            <a:ext cx="324000" cy="324000"/>
          </a:xfrm>
          <a:prstGeom prst="mathEqual">
            <a:avLst>
              <a:gd name="adj1" fmla="val 19654"/>
              <a:gd name="adj2" fmla="val 17349"/>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47" name="角丸四角形 46"/>
          <p:cNvSpPr/>
          <p:nvPr/>
        </p:nvSpPr>
        <p:spPr>
          <a:xfrm>
            <a:off x="5298020" y="3126328"/>
            <a:ext cx="966726" cy="503207"/>
          </a:xfrm>
          <a:prstGeom prst="roundRect">
            <a:avLst>
              <a:gd name="adj" fmla="val 5760"/>
            </a:avLst>
          </a:prstGeom>
          <a:solidFill>
            <a:srgbClr val="E46C0A"/>
          </a:solidFill>
          <a:ln w="38100">
            <a:noFill/>
          </a:ln>
        </p:spPr>
        <p:style>
          <a:lnRef idx="2">
            <a:schemeClr val="accent5"/>
          </a:lnRef>
          <a:fillRef idx="1">
            <a:schemeClr val="lt1"/>
          </a:fillRef>
          <a:effectRef idx="0">
            <a:schemeClr val="accent5"/>
          </a:effectRef>
          <a:fontRef idx="minor">
            <a:schemeClr val="dk1"/>
          </a:fontRef>
        </p:style>
        <p:txBody>
          <a:bodyPr lIns="0" tIns="47819" rIns="0" bIns="36000" rtlCol="0" anchor="ctr"/>
          <a:lstStyle/>
          <a:p>
            <a:pPr algn="ctr"/>
            <a:r>
              <a:rPr lang="ja-JP" altLang="en-US" sz="14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補助額</a:t>
            </a:r>
            <a:endParaRPr lang="en-US" altLang="ja-JP" sz="14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pic>
        <p:nvPicPr>
          <p:cNvPr id="21" name="図 20"/>
          <p:cNvPicPr>
            <a:picLocks noChangeAspect="1"/>
          </p:cNvPicPr>
          <p:nvPr/>
        </p:nvPicPr>
        <p:blipFill rotWithShape="1">
          <a:blip r:embed="rId3"/>
          <a:srcRect r="44911" b="-3571"/>
          <a:stretch/>
        </p:blipFill>
        <p:spPr>
          <a:xfrm>
            <a:off x="5515250" y="17947"/>
            <a:ext cx="1512168" cy="321591"/>
          </a:xfrm>
          <a:prstGeom prst="rect">
            <a:avLst/>
          </a:prstGeom>
        </p:spPr>
      </p:pic>
      <p:sp>
        <p:nvSpPr>
          <p:cNvPr id="4" name="テキスト ボックス 3"/>
          <p:cNvSpPr txBox="1"/>
          <p:nvPr/>
        </p:nvSpPr>
        <p:spPr>
          <a:xfrm>
            <a:off x="2538974" y="3323518"/>
            <a:ext cx="697627" cy="348813"/>
          </a:xfrm>
          <a:prstGeom prst="rect">
            <a:avLst/>
          </a:prstGeom>
          <a:noFill/>
        </p:spPr>
        <p:txBody>
          <a:bodyPr wrap="none" rtlCol="0" anchor="ctr">
            <a:spAutoFit/>
          </a:bodyPr>
          <a:lstStyle/>
          <a:p>
            <a:pPr algn="ctr">
              <a:lnSpc>
                <a:spcPts val="1000"/>
              </a:lnSpc>
            </a:pPr>
            <a:r>
              <a:rPr kumimoji="1" lang="ja-JP" altLang="en-US" sz="1000" dirty="0">
                <a:latin typeface="メイリオ" panose="020B0604030504040204" pitchFamily="50" charset="-128"/>
                <a:ea typeface="メイリオ" panose="020B0604030504040204" pitchFamily="50" charset="-128"/>
              </a:rPr>
              <a:t>１単位の</a:t>
            </a:r>
            <a:endParaRPr kumimoji="1" lang="en-US" altLang="ja-JP" sz="1000" dirty="0">
              <a:latin typeface="メイリオ" panose="020B0604030504040204" pitchFamily="50" charset="-128"/>
              <a:ea typeface="メイリオ" panose="020B0604030504040204" pitchFamily="50" charset="-128"/>
            </a:endParaRPr>
          </a:p>
          <a:p>
            <a:pPr algn="ctr">
              <a:lnSpc>
                <a:spcPts val="1000"/>
              </a:lnSpc>
            </a:pPr>
            <a:r>
              <a:rPr kumimoji="1" lang="ja-JP" altLang="en-US" sz="1000" dirty="0">
                <a:latin typeface="メイリオ" panose="020B0604030504040204" pitchFamily="50" charset="-128"/>
                <a:ea typeface="メイリオ" panose="020B0604030504040204" pitchFamily="50" charset="-128"/>
              </a:rPr>
              <a:t>単価</a:t>
            </a:r>
          </a:p>
        </p:txBody>
      </p:sp>
    </p:spTree>
    <p:extLst>
      <p:ext uri="{BB962C8B-B14F-4D97-AF65-F5344CB8AC3E}">
        <p14:creationId xmlns:p14="http://schemas.microsoft.com/office/powerpoint/2010/main" val="30291550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 name="正方形/長方形 88"/>
          <p:cNvSpPr/>
          <p:nvPr/>
        </p:nvSpPr>
        <p:spPr>
          <a:xfrm>
            <a:off x="179310" y="7044380"/>
            <a:ext cx="6840760" cy="1800000"/>
          </a:xfrm>
          <a:prstGeom prst="rect">
            <a:avLst/>
          </a:prstGeom>
          <a:solidFill>
            <a:schemeClr val="bg2"/>
          </a:solidFill>
        </p:spPr>
        <p:txBody>
          <a:bodyPr wrap="square" lIns="72000" tIns="108000" rIns="72000" bIns="36000">
            <a:spAutoFit/>
          </a:bodyPr>
          <a:lstStyle/>
          <a:p>
            <a:pPr marL="288000" lvl="0" indent="-144000">
              <a:lnSpc>
                <a:spcPts val="1400"/>
              </a:lnSpc>
            </a:pPr>
            <a:endParaRPr lang="en-US" altLang="ja-JP" sz="1100" dirty="0">
              <a:latin typeface="メイリオ" panose="020B0604030504040204" pitchFamily="50" charset="-128"/>
              <a:ea typeface="メイリオ" panose="020B0604030504040204" pitchFamily="50" charset="-128"/>
              <a:cs typeface="メイリオ" panose="020B0604030504040204" pitchFamily="50" charset="-128"/>
            </a:endParaRPr>
          </a:p>
          <a:p>
            <a:pPr marL="288000" lvl="0" indent="-144000">
              <a:lnSpc>
                <a:spcPts val="1400"/>
              </a:lnSpc>
            </a:pPr>
            <a:endParaRPr lang="en-US" altLang="ja-JP" sz="1100" dirty="0">
              <a:latin typeface="メイリオ" panose="020B0604030504040204" pitchFamily="50" charset="-128"/>
              <a:ea typeface="メイリオ" panose="020B0604030504040204" pitchFamily="50" charset="-128"/>
              <a:cs typeface="メイリオ" panose="020B0604030504040204" pitchFamily="50" charset="-128"/>
            </a:endParaRPr>
          </a:p>
          <a:p>
            <a:pPr marL="288000" lvl="0" indent="-144000">
              <a:lnSpc>
                <a:spcPts val="1400"/>
              </a:lnSpc>
            </a:pPr>
            <a:endParaRPr lang="en-US" altLang="ja-JP" sz="1100" dirty="0">
              <a:latin typeface="メイリオ" panose="020B0604030504040204" pitchFamily="50" charset="-128"/>
              <a:ea typeface="メイリオ" panose="020B0604030504040204" pitchFamily="50" charset="-128"/>
              <a:cs typeface="メイリオ" panose="020B0604030504040204" pitchFamily="50" charset="-128"/>
            </a:endParaRPr>
          </a:p>
          <a:p>
            <a:pPr marL="288000" lvl="0" indent="-144000">
              <a:lnSpc>
                <a:spcPts val="1400"/>
              </a:lnSpc>
            </a:pPr>
            <a:endParaRPr lang="en-US" altLang="ja-JP" sz="1100" dirty="0">
              <a:latin typeface="メイリオ" panose="020B0604030504040204" pitchFamily="50" charset="-128"/>
              <a:ea typeface="メイリオ" panose="020B0604030504040204" pitchFamily="50" charset="-128"/>
              <a:cs typeface="メイリオ" panose="020B0604030504040204" pitchFamily="50" charset="-128"/>
            </a:endParaRPr>
          </a:p>
          <a:p>
            <a:pPr marL="288000" lvl="0" indent="-144000">
              <a:lnSpc>
                <a:spcPts val="1400"/>
              </a:lnSpc>
            </a:pPr>
            <a:endParaRPr lang="en-US" altLang="ja-JP" sz="1100" dirty="0">
              <a:latin typeface="メイリオ" panose="020B0604030504040204" pitchFamily="50" charset="-128"/>
              <a:ea typeface="メイリオ" panose="020B0604030504040204" pitchFamily="50" charset="-128"/>
              <a:cs typeface="メイリオ" panose="020B0604030504040204" pitchFamily="50" charset="-128"/>
            </a:endParaRPr>
          </a:p>
          <a:p>
            <a:pPr marL="288000" lvl="0" indent="-144000">
              <a:lnSpc>
                <a:spcPts val="1400"/>
              </a:lnSpc>
            </a:pPr>
            <a:endParaRPr lang="en-US" altLang="ja-JP" sz="1100" dirty="0">
              <a:latin typeface="メイリオ" panose="020B0604030504040204" pitchFamily="50" charset="-128"/>
              <a:ea typeface="メイリオ" panose="020B0604030504040204" pitchFamily="50" charset="-128"/>
              <a:cs typeface="メイリオ" panose="020B0604030504040204" pitchFamily="50" charset="-128"/>
            </a:endParaRPr>
          </a:p>
          <a:p>
            <a:pPr marL="288000" lvl="0" indent="-144000">
              <a:lnSpc>
                <a:spcPts val="1400"/>
              </a:lnSpc>
            </a:pPr>
            <a:endParaRPr lang="en-US" altLang="ja-JP" sz="1100" dirty="0">
              <a:latin typeface="メイリオ" panose="020B0604030504040204" pitchFamily="50" charset="-128"/>
              <a:ea typeface="メイリオ" panose="020B0604030504040204" pitchFamily="50" charset="-128"/>
              <a:cs typeface="メイリオ" panose="020B0604030504040204" pitchFamily="50" charset="-128"/>
            </a:endParaRPr>
          </a:p>
          <a:p>
            <a:pPr marL="288000" lvl="0" indent="-144000">
              <a:lnSpc>
                <a:spcPts val="1400"/>
              </a:lnSpc>
            </a:pPr>
            <a:endParaRPr lang="en-US" altLang="ja-JP" sz="1100" dirty="0">
              <a:latin typeface="メイリオ" panose="020B0604030504040204" pitchFamily="50" charset="-128"/>
              <a:ea typeface="メイリオ" panose="020B0604030504040204" pitchFamily="50" charset="-128"/>
              <a:cs typeface="メイリオ" panose="020B0604030504040204" pitchFamily="50" charset="-128"/>
            </a:endParaRPr>
          </a:p>
          <a:p>
            <a:pPr marL="288000" lvl="0" indent="-144000">
              <a:lnSpc>
                <a:spcPts val="1400"/>
              </a:lnSpc>
            </a:pPr>
            <a:endParaRPr lang="en-US" altLang="ja-JP" sz="11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4" name="正方形/長方形 33"/>
          <p:cNvSpPr/>
          <p:nvPr/>
        </p:nvSpPr>
        <p:spPr>
          <a:xfrm>
            <a:off x="195009" y="9101799"/>
            <a:ext cx="6840760" cy="847718"/>
          </a:xfrm>
          <a:prstGeom prst="rect">
            <a:avLst/>
          </a:prstGeom>
          <a:ln w="22225">
            <a:noFill/>
          </a:ln>
        </p:spPr>
        <p:style>
          <a:lnRef idx="2">
            <a:schemeClr val="accent5"/>
          </a:lnRef>
          <a:fillRef idx="1">
            <a:schemeClr val="lt1"/>
          </a:fillRef>
          <a:effectRef idx="0">
            <a:schemeClr val="accent5"/>
          </a:effectRef>
          <a:fontRef idx="minor">
            <a:schemeClr val="dk1"/>
          </a:fontRef>
        </p:style>
        <p:txBody>
          <a:bodyPr wrap="square" lIns="72000" tIns="72000" rIns="72000" bIns="36000">
            <a:spAutoFit/>
          </a:bodyPr>
          <a:lstStyle/>
          <a:p>
            <a:pPr lvl="0"/>
            <a:r>
              <a:rPr lang="ja-JP" altLang="en-US"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お問い合わせ先</a:t>
            </a:r>
            <a:endParaRPr lang="en-US" altLang="ja-JP"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lvl="0"/>
            <a:endParaRPr lang="en-US" altLang="ja-JP" dirty="0">
              <a:latin typeface="メイリオ" panose="020B0604030504040204" pitchFamily="50" charset="-128"/>
              <a:ea typeface="メイリオ" panose="020B0604030504040204" pitchFamily="50" charset="-128"/>
              <a:cs typeface="メイリオ" panose="020B0604030504040204" pitchFamily="50" charset="-128"/>
            </a:endParaRPr>
          </a:p>
          <a:p>
            <a:pPr lvl="0"/>
            <a:endParaRPr lang="en-US" altLang="ja-JP" dirty="0">
              <a:latin typeface="メイリオ" panose="020B0604030504040204" pitchFamily="50" charset="-128"/>
              <a:ea typeface="メイリオ" panose="020B0604030504040204" pitchFamily="50" charset="-128"/>
              <a:cs typeface="メイリオ" panose="020B0604030504040204" pitchFamily="50" charset="-128"/>
            </a:endParaRPr>
          </a:p>
          <a:p>
            <a:pPr lvl="0"/>
            <a:endParaRPr lang="en-US" altLang="ja-JP"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0" name="正方形/長方形 39"/>
          <p:cNvSpPr/>
          <p:nvPr/>
        </p:nvSpPr>
        <p:spPr>
          <a:xfrm>
            <a:off x="180070" y="249884"/>
            <a:ext cx="6840760" cy="355276"/>
          </a:xfrm>
          <a:prstGeom prst="rect">
            <a:avLst/>
          </a:prstGeom>
          <a:solidFill>
            <a:srgbClr val="E46C0A"/>
          </a:solidFill>
          <a:ln w="3810">
            <a:noFill/>
          </a:ln>
        </p:spPr>
        <p:txBody>
          <a:bodyPr wrap="square" lIns="72000" tIns="72000" rIns="36000" bIns="36000" anchor="ctr">
            <a:noAutofit/>
          </a:bodyPr>
          <a:lstStyle/>
          <a:p>
            <a:r>
              <a:rPr lang="en-US" altLang="ja-JP" sz="1600" b="1" spc="1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Q</a:t>
            </a:r>
            <a:r>
              <a:rPr lang="ja-JP" altLang="en-US" sz="1600" b="1" spc="1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３．事業所内での補助金の配分方法は？</a:t>
            </a:r>
            <a:endParaRPr lang="en-US" altLang="ja-JP" sz="1600" b="1" spc="1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1" name="正方形/長方形 40"/>
          <p:cNvSpPr/>
          <p:nvPr/>
        </p:nvSpPr>
        <p:spPr>
          <a:xfrm>
            <a:off x="180070" y="594011"/>
            <a:ext cx="6840000" cy="367415"/>
          </a:xfrm>
          <a:prstGeom prst="rect">
            <a:avLst/>
          </a:prstGeom>
        </p:spPr>
        <p:txBody>
          <a:bodyPr wrap="square" lIns="95637" tIns="47819" rIns="95637" bIns="47819">
            <a:spAutoFit/>
          </a:bodyPr>
          <a:lstStyle/>
          <a:p>
            <a:pPr lvl="0">
              <a:lnSpc>
                <a:spcPct val="110000"/>
              </a:lnSpc>
            </a:pPr>
            <a:r>
              <a:rPr lang="en-US" altLang="ja-JP" sz="1600" b="1" dirty="0">
                <a:solidFill>
                  <a:schemeClr val="accent6">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A</a:t>
            </a:r>
            <a:r>
              <a:rPr lang="ja-JP" altLang="en-US" sz="1600" b="1" dirty="0">
                <a:solidFill>
                  <a:schemeClr val="accent6">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３．</a:t>
            </a:r>
            <a:r>
              <a:rPr lang="ja-JP" altLang="en-US" b="1" spc="-30" dirty="0">
                <a:solidFill>
                  <a:schemeClr val="accent6">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介護職員の処遇改善を目的とした補助金であることを十分に踏まえた配分をお願いします。</a:t>
            </a:r>
            <a:endParaRPr lang="en-US" altLang="ja-JP" b="1" spc="-30" dirty="0">
              <a:solidFill>
                <a:schemeClr val="accent6">
                  <a:lumMod val="75000"/>
                </a:schemeClr>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9" name="正方形/長方形 48"/>
          <p:cNvSpPr/>
          <p:nvPr/>
        </p:nvSpPr>
        <p:spPr>
          <a:xfrm>
            <a:off x="180070" y="2106179"/>
            <a:ext cx="6840760" cy="355276"/>
          </a:xfrm>
          <a:prstGeom prst="rect">
            <a:avLst/>
          </a:prstGeom>
          <a:solidFill>
            <a:srgbClr val="E46C0A"/>
          </a:solidFill>
          <a:ln w="3810">
            <a:noFill/>
          </a:ln>
        </p:spPr>
        <p:txBody>
          <a:bodyPr wrap="square" lIns="72000" tIns="72000" rIns="36000" bIns="36000" anchor="ctr">
            <a:noAutofit/>
          </a:bodyPr>
          <a:lstStyle/>
          <a:p>
            <a:r>
              <a:rPr lang="en-US" altLang="ja-JP" sz="1600" b="1" spc="1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Q</a:t>
            </a:r>
            <a:r>
              <a:rPr lang="ja-JP" altLang="en-US" sz="1600" b="1" spc="1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４．補助金の申請手続きは？</a:t>
            </a:r>
            <a:endParaRPr lang="en-US" altLang="ja-JP" sz="1600" b="1" spc="1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0" name="正方形/長方形 49"/>
          <p:cNvSpPr/>
          <p:nvPr/>
        </p:nvSpPr>
        <p:spPr>
          <a:xfrm>
            <a:off x="180070" y="2450306"/>
            <a:ext cx="6840000" cy="367415"/>
          </a:xfrm>
          <a:prstGeom prst="rect">
            <a:avLst/>
          </a:prstGeom>
        </p:spPr>
        <p:txBody>
          <a:bodyPr wrap="square" lIns="95637" tIns="47819" rIns="95637" bIns="47819">
            <a:spAutoFit/>
          </a:bodyPr>
          <a:lstStyle/>
          <a:p>
            <a:pPr lvl="0">
              <a:lnSpc>
                <a:spcPct val="110000"/>
              </a:lnSpc>
            </a:pPr>
            <a:r>
              <a:rPr lang="en-US" altLang="ja-JP" sz="1600" b="1" dirty="0">
                <a:solidFill>
                  <a:srgbClr val="E46C0A"/>
                </a:solidFill>
                <a:latin typeface="メイリオ" panose="020B0604030504040204" pitchFamily="50" charset="-128"/>
                <a:ea typeface="メイリオ" panose="020B0604030504040204" pitchFamily="50" charset="-128"/>
                <a:cs typeface="メイリオ" panose="020B0604030504040204" pitchFamily="50" charset="-128"/>
              </a:rPr>
              <a:t>A</a:t>
            </a:r>
            <a:r>
              <a:rPr lang="ja-JP" altLang="en-US" sz="1600" b="1" dirty="0">
                <a:solidFill>
                  <a:srgbClr val="E46C0A"/>
                </a:solidFill>
                <a:latin typeface="メイリオ" panose="020B0604030504040204" pitchFamily="50" charset="-128"/>
                <a:ea typeface="メイリオ" panose="020B0604030504040204" pitchFamily="50" charset="-128"/>
                <a:cs typeface="メイリオ" panose="020B0604030504040204" pitchFamily="50" charset="-128"/>
              </a:rPr>
              <a:t>４．</a:t>
            </a:r>
            <a:r>
              <a:rPr lang="ja-JP" altLang="en-US" b="1" dirty="0">
                <a:solidFill>
                  <a:srgbClr val="E46C0A"/>
                </a:solidFill>
                <a:latin typeface="メイリオ" panose="020B0604030504040204" pitchFamily="50" charset="-128"/>
                <a:ea typeface="メイリオ" panose="020B0604030504040204" pitchFamily="50" charset="-128"/>
                <a:cs typeface="メイリオ" panose="020B0604030504040204" pitchFamily="50" charset="-128"/>
              </a:rPr>
              <a:t>事業所が都道府県に対して申請を行います。補助金は国保連</a:t>
            </a:r>
            <a:r>
              <a:rPr lang="ja-JP" altLang="en-US" sz="1100" dirty="0">
                <a:solidFill>
                  <a:srgbClr val="E46C0A"/>
                </a:solidFill>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100" dirty="0">
                <a:solidFill>
                  <a:srgbClr val="E46C0A"/>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100" dirty="0">
                <a:solidFill>
                  <a:srgbClr val="E46C0A"/>
                </a:solidFill>
                <a:latin typeface="メイリオ" panose="020B0604030504040204" pitchFamily="50" charset="-128"/>
                <a:ea typeface="メイリオ" panose="020B0604030504040204" pitchFamily="50" charset="-128"/>
                <a:cs typeface="メイリオ" panose="020B0604030504040204" pitchFamily="50" charset="-128"/>
              </a:rPr>
              <a:t>調整中）</a:t>
            </a:r>
            <a:r>
              <a:rPr lang="ja-JP" altLang="en-US" sz="1100" b="1" dirty="0">
                <a:solidFill>
                  <a:srgbClr val="E46C0A"/>
                </a:solidFill>
                <a:latin typeface="メイリオ" panose="020B0604030504040204" pitchFamily="50" charset="-128"/>
                <a:ea typeface="メイリオ" panose="020B0604030504040204" pitchFamily="50" charset="-128"/>
                <a:cs typeface="メイリオ" panose="020B0604030504040204" pitchFamily="50" charset="-128"/>
              </a:rPr>
              <a:t>が</a:t>
            </a:r>
            <a:r>
              <a:rPr lang="ja-JP" altLang="en-US" b="1" dirty="0">
                <a:solidFill>
                  <a:srgbClr val="E46C0A"/>
                </a:solidFill>
                <a:latin typeface="メイリオ" panose="020B0604030504040204" pitchFamily="50" charset="-128"/>
                <a:ea typeface="メイリオ" panose="020B0604030504040204" pitchFamily="50" charset="-128"/>
                <a:cs typeface="メイリオ" panose="020B0604030504040204" pitchFamily="50" charset="-128"/>
              </a:rPr>
              <a:t>支払います。</a:t>
            </a:r>
            <a:endParaRPr lang="en-US" altLang="ja-JP" b="1" dirty="0">
              <a:solidFill>
                <a:srgbClr val="E46C0A"/>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4" name="正方形/長方形 53"/>
          <p:cNvSpPr/>
          <p:nvPr/>
        </p:nvSpPr>
        <p:spPr>
          <a:xfrm>
            <a:off x="180069" y="2846318"/>
            <a:ext cx="6840001" cy="3094487"/>
          </a:xfrm>
          <a:prstGeom prst="rect">
            <a:avLst/>
          </a:prstGeom>
          <a:solidFill>
            <a:schemeClr val="bg2"/>
          </a:solidFill>
        </p:spPr>
        <p:txBody>
          <a:bodyPr wrap="square" lIns="72000" tIns="72000" rIns="72000" bIns="36000">
            <a:spAutoFit/>
          </a:bodyPr>
          <a:lstStyle/>
          <a:p>
            <a:pPr marL="288000" lvl="0" indent="-144000">
              <a:lnSpc>
                <a:spcPct val="110000"/>
              </a:lnSpc>
            </a:pP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●補助金を申請する場合、事業者は、</a:t>
            </a:r>
            <a:r>
              <a:rPr lang="ja-JP" altLang="en-US" sz="1100" b="1" dirty="0">
                <a:latin typeface="メイリオ" panose="020B0604030504040204" pitchFamily="50" charset="-128"/>
                <a:ea typeface="メイリオ" panose="020B0604030504040204" pitchFamily="50" charset="-128"/>
                <a:cs typeface="メイリオ" panose="020B0604030504040204" pitchFamily="50" charset="-128"/>
              </a:rPr>
              <a:t>都道府県に計画書を提出</a:t>
            </a: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してください。</a:t>
            </a:r>
            <a:endParaRPr lang="en-US" altLang="ja-JP" sz="1100" dirty="0">
              <a:latin typeface="メイリオ" panose="020B0604030504040204" pitchFamily="50" charset="-128"/>
              <a:ea typeface="メイリオ" panose="020B0604030504040204" pitchFamily="50" charset="-128"/>
              <a:cs typeface="メイリオ" panose="020B0604030504040204" pitchFamily="50" charset="-128"/>
            </a:endParaRPr>
          </a:p>
          <a:p>
            <a:pPr marL="288000" lvl="0" indent="-144000">
              <a:lnSpc>
                <a:spcPct val="110000"/>
              </a:lnSpc>
            </a:pP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　申請が認可されると、都道府県から支払いの委託を受けた</a:t>
            </a:r>
            <a:r>
              <a:rPr lang="ja-JP" altLang="en-US" sz="1100" b="1" dirty="0">
                <a:latin typeface="メイリオ" panose="020B0604030504040204" pitchFamily="50" charset="-128"/>
                <a:ea typeface="メイリオ" panose="020B0604030504040204" pitchFamily="50" charset="-128"/>
                <a:cs typeface="メイリオ" panose="020B0604030504040204" pitchFamily="50" charset="-128"/>
              </a:rPr>
              <a:t>国保連</a:t>
            </a: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1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調整中）</a:t>
            </a:r>
            <a:r>
              <a:rPr lang="ja-JP" altLang="en-US" sz="1100" b="1" dirty="0">
                <a:latin typeface="メイリオ" panose="020B0604030504040204" pitchFamily="50" charset="-128"/>
                <a:ea typeface="メイリオ" panose="020B0604030504040204" pitchFamily="50" charset="-128"/>
                <a:cs typeface="メイリオ" panose="020B0604030504040204" pitchFamily="50" charset="-128"/>
              </a:rPr>
              <a:t>が補助金を事業者に</a:t>
            </a:r>
            <a:br>
              <a:rPr lang="en-US" altLang="ja-JP" sz="1100" b="1" dirty="0">
                <a:latin typeface="メイリオ" panose="020B0604030504040204" pitchFamily="50" charset="-128"/>
                <a:ea typeface="メイリオ" panose="020B0604030504040204" pitchFamily="50" charset="-128"/>
                <a:cs typeface="メイリオ" panose="020B0604030504040204" pitchFamily="50" charset="-128"/>
              </a:rPr>
            </a:br>
            <a:r>
              <a:rPr lang="ja-JP" altLang="en-US" sz="1100" b="1" dirty="0">
                <a:latin typeface="メイリオ" panose="020B0604030504040204" pitchFamily="50" charset="-128"/>
                <a:ea typeface="メイリオ" panose="020B0604030504040204" pitchFamily="50" charset="-128"/>
                <a:cs typeface="メイリオ" panose="020B0604030504040204" pitchFamily="50" charset="-128"/>
              </a:rPr>
              <a:t>支払います</a:t>
            </a: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100" dirty="0">
              <a:latin typeface="メイリオ" panose="020B0604030504040204" pitchFamily="50" charset="-128"/>
              <a:ea typeface="メイリオ" panose="020B0604030504040204" pitchFamily="50" charset="-128"/>
              <a:cs typeface="メイリオ" panose="020B0604030504040204" pitchFamily="50" charset="-128"/>
            </a:endParaRPr>
          </a:p>
          <a:p>
            <a:pPr marL="288000" lvl="0" indent="-144000">
              <a:lnSpc>
                <a:spcPct val="110000"/>
              </a:lnSpc>
              <a:spcBef>
                <a:spcPts val="300"/>
              </a:spcBef>
            </a:pP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●介護報酬関係で市町村に届け出を行うサービス事業者も、</a:t>
            </a:r>
            <a:r>
              <a:rPr lang="ja-JP" altLang="en-US" sz="1100" b="1" dirty="0">
                <a:latin typeface="メイリオ" panose="020B0604030504040204" pitchFamily="50" charset="-128"/>
                <a:ea typeface="メイリオ" panose="020B0604030504040204" pitchFamily="50" charset="-128"/>
                <a:cs typeface="メイリオ" panose="020B0604030504040204" pitchFamily="50" charset="-128"/>
              </a:rPr>
              <a:t>この補助金の届出先は都道府県</a:t>
            </a: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です。</a:t>
            </a:r>
            <a:endParaRPr lang="en-US" altLang="ja-JP" sz="1100" dirty="0">
              <a:latin typeface="メイリオ" panose="020B0604030504040204" pitchFamily="50" charset="-128"/>
              <a:ea typeface="メイリオ" panose="020B0604030504040204" pitchFamily="50" charset="-128"/>
              <a:cs typeface="メイリオ" panose="020B0604030504040204" pitchFamily="50" charset="-128"/>
            </a:endParaRPr>
          </a:p>
          <a:p>
            <a:pPr marL="288000" lvl="0" indent="-144000">
              <a:lnSpc>
                <a:spcPct val="110000"/>
              </a:lnSpc>
              <a:spcBef>
                <a:spcPts val="600"/>
              </a:spcBef>
            </a:pP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●補助期間終了後、事業所は</a:t>
            </a:r>
            <a:r>
              <a:rPr lang="ja-JP" altLang="en-US" sz="1100" b="1" dirty="0">
                <a:latin typeface="メイリオ" panose="020B0604030504040204" pitchFamily="50" charset="-128"/>
                <a:ea typeface="メイリオ" panose="020B0604030504040204" pitchFamily="50" charset="-128"/>
                <a:cs typeface="メイリオ" panose="020B0604030504040204" pitchFamily="50" charset="-128"/>
              </a:rPr>
              <a:t>都道府県に実績報告書を提出</a:t>
            </a: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する必要があります。</a:t>
            </a:r>
            <a:br>
              <a:rPr lang="en-US" altLang="ja-JP" sz="1100" dirty="0">
                <a:latin typeface="メイリオ" panose="020B0604030504040204" pitchFamily="50" charset="-128"/>
                <a:ea typeface="メイリオ" panose="020B0604030504040204" pitchFamily="50" charset="-128"/>
                <a:cs typeface="メイリオ" panose="020B0604030504040204" pitchFamily="50" charset="-128"/>
              </a:rPr>
            </a:b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（要件を満たさない場合は、補助金の返還が必要となることがあります。）</a:t>
            </a:r>
            <a:endParaRPr lang="en-US" altLang="ja-JP" sz="1100" dirty="0">
              <a:latin typeface="メイリオ" panose="020B0604030504040204" pitchFamily="50" charset="-128"/>
              <a:ea typeface="メイリオ" panose="020B0604030504040204" pitchFamily="50" charset="-128"/>
              <a:cs typeface="メイリオ" panose="020B0604030504040204" pitchFamily="50" charset="-128"/>
            </a:endParaRPr>
          </a:p>
          <a:p>
            <a:pPr marL="288000" lvl="0" indent="-144000">
              <a:lnSpc>
                <a:spcPct val="110000"/>
              </a:lnSpc>
              <a:spcBef>
                <a:spcPts val="600"/>
              </a:spcBef>
            </a:pPr>
            <a:endParaRPr lang="en-US" altLang="ja-JP" sz="1100" dirty="0">
              <a:latin typeface="メイリオ" panose="020B0604030504040204" pitchFamily="50" charset="-128"/>
              <a:ea typeface="メイリオ" panose="020B0604030504040204" pitchFamily="50" charset="-128"/>
              <a:cs typeface="メイリオ" panose="020B0604030504040204" pitchFamily="50" charset="-128"/>
            </a:endParaRPr>
          </a:p>
          <a:p>
            <a:pPr marL="288000" lvl="0" indent="-144000">
              <a:lnSpc>
                <a:spcPct val="110000"/>
              </a:lnSpc>
            </a:pPr>
            <a:endParaRPr lang="en-US" altLang="ja-JP" sz="1100" dirty="0">
              <a:latin typeface="メイリオ" panose="020B0604030504040204" pitchFamily="50" charset="-128"/>
              <a:ea typeface="メイリオ" panose="020B0604030504040204" pitchFamily="50" charset="-128"/>
              <a:cs typeface="メイリオ" panose="020B0604030504040204" pitchFamily="50" charset="-128"/>
            </a:endParaRPr>
          </a:p>
          <a:p>
            <a:pPr marL="288000" lvl="0" indent="-144000">
              <a:lnSpc>
                <a:spcPct val="110000"/>
              </a:lnSpc>
            </a:pPr>
            <a:endParaRPr lang="en-US" altLang="ja-JP" sz="1100" dirty="0">
              <a:latin typeface="メイリオ" panose="020B0604030504040204" pitchFamily="50" charset="-128"/>
              <a:ea typeface="メイリオ" panose="020B0604030504040204" pitchFamily="50" charset="-128"/>
              <a:cs typeface="メイリオ" panose="020B0604030504040204" pitchFamily="50" charset="-128"/>
            </a:endParaRPr>
          </a:p>
          <a:p>
            <a:pPr marL="288000" lvl="0" indent="-144000">
              <a:lnSpc>
                <a:spcPct val="110000"/>
              </a:lnSpc>
            </a:pPr>
            <a:endParaRPr lang="en-US" altLang="ja-JP" sz="1100" dirty="0">
              <a:latin typeface="メイリオ" panose="020B0604030504040204" pitchFamily="50" charset="-128"/>
              <a:ea typeface="メイリオ" panose="020B0604030504040204" pitchFamily="50" charset="-128"/>
              <a:cs typeface="メイリオ" panose="020B0604030504040204" pitchFamily="50" charset="-128"/>
            </a:endParaRPr>
          </a:p>
          <a:p>
            <a:pPr marL="288000" lvl="0" indent="-144000">
              <a:lnSpc>
                <a:spcPct val="110000"/>
              </a:lnSpc>
            </a:pPr>
            <a:endParaRPr lang="en-US" altLang="ja-JP" sz="1100" dirty="0">
              <a:latin typeface="メイリオ" panose="020B0604030504040204" pitchFamily="50" charset="-128"/>
              <a:ea typeface="メイリオ" panose="020B0604030504040204" pitchFamily="50" charset="-128"/>
              <a:cs typeface="メイリオ" panose="020B0604030504040204" pitchFamily="50" charset="-128"/>
            </a:endParaRPr>
          </a:p>
          <a:p>
            <a:pPr marL="288000" lvl="0" indent="-144000">
              <a:lnSpc>
                <a:spcPct val="110000"/>
              </a:lnSpc>
            </a:pPr>
            <a:endParaRPr lang="en-US" altLang="ja-JP" sz="1100" dirty="0">
              <a:latin typeface="メイリオ" panose="020B0604030504040204" pitchFamily="50" charset="-128"/>
              <a:ea typeface="メイリオ" panose="020B0604030504040204" pitchFamily="50" charset="-128"/>
              <a:cs typeface="メイリオ" panose="020B0604030504040204" pitchFamily="50" charset="-128"/>
            </a:endParaRPr>
          </a:p>
          <a:p>
            <a:pPr marL="288000" lvl="0" indent="-144000">
              <a:lnSpc>
                <a:spcPct val="110000"/>
              </a:lnSpc>
            </a:pPr>
            <a:endParaRPr lang="en-US" altLang="ja-JP" sz="1100" dirty="0">
              <a:latin typeface="メイリオ" panose="020B0604030504040204" pitchFamily="50" charset="-128"/>
              <a:ea typeface="メイリオ" panose="020B0604030504040204" pitchFamily="50" charset="-128"/>
              <a:cs typeface="メイリオ" panose="020B0604030504040204" pitchFamily="50" charset="-128"/>
            </a:endParaRPr>
          </a:p>
          <a:p>
            <a:pPr marL="288000" lvl="0" indent="-144000">
              <a:lnSpc>
                <a:spcPct val="110000"/>
              </a:lnSpc>
            </a:pPr>
            <a:endParaRPr lang="en-US" altLang="ja-JP" sz="1100" dirty="0">
              <a:latin typeface="メイリオ" panose="020B0604030504040204" pitchFamily="50" charset="-128"/>
              <a:ea typeface="メイリオ" panose="020B0604030504040204" pitchFamily="50" charset="-128"/>
              <a:cs typeface="メイリオ" panose="020B0604030504040204" pitchFamily="50" charset="-128"/>
            </a:endParaRPr>
          </a:p>
          <a:p>
            <a:pPr marL="288000" lvl="0" indent="-144000">
              <a:lnSpc>
                <a:spcPct val="110000"/>
              </a:lnSpc>
            </a:pPr>
            <a:endParaRPr lang="en-US" altLang="ja-JP" sz="11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5" name="正方形/長方形 54"/>
          <p:cNvSpPr/>
          <p:nvPr/>
        </p:nvSpPr>
        <p:spPr>
          <a:xfrm>
            <a:off x="180450" y="954051"/>
            <a:ext cx="6840000" cy="967170"/>
          </a:xfrm>
          <a:prstGeom prst="rect">
            <a:avLst/>
          </a:prstGeom>
          <a:solidFill>
            <a:schemeClr val="bg2"/>
          </a:solidFill>
        </p:spPr>
        <p:txBody>
          <a:bodyPr wrap="square" lIns="72000" tIns="72000" rIns="72000" bIns="36000">
            <a:spAutoFit/>
          </a:bodyPr>
          <a:lstStyle/>
          <a:p>
            <a:pPr marL="288000" lvl="0" indent="-144000">
              <a:lnSpc>
                <a:spcPct val="110000"/>
              </a:lnSpc>
            </a:pP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●事業所で、介護職員だけでなくその他の職員の賃金改善にも充てる場合は、</a:t>
            </a:r>
            <a:endParaRPr lang="en-US" altLang="ja-JP" sz="1100" dirty="0">
              <a:latin typeface="メイリオ" panose="020B0604030504040204" pitchFamily="50" charset="-128"/>
              <a:ea typeface="メイリオ" panose="020B0604030504040204" pitchFamily="50" charset="-128"/>
              <a:cs typeface="メイリオ" panose="020B0604030504040204" pitchFamily="50" charset="-128"/>
            </a:endParaRPr>
          </a:p>
          <a:p>
            <a:pPr marL="288000" lvl="0" indent="-144000">
              <a:lnSpc>
                <a:spcPct val="110000"/>
              </a:lnSpc>
            </a:pPr>
            <a:r>
              <a:rPr lang="ja-JP" altLang="en-US" sz="1100" b="1" dirty="0">
                <a:latin typeface="メイリオ" panose="020B0604030504040204" pitchFamily="50" charset="-128"/>
                <a:ea typeface="メイリオ" panose="020B0604030504040204" pitchFamily="50" charset="-128"/>
                <a:cs typeface="メイリオ" panose="020B0604030504040204" pitchFamily="50" charset="-128"/>
              </a:rPr>
              <a:t>　介護職員の処遇改善を目的とした補助金であること</a:t>
            </a: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を十分に踏まえた配分をお願いします。</a:t>
            </a:r>
            <a:endParaRPr lang="en-US" altLang="ja-JP" sz="1100" dirty="0">
              <a:latin typeface="メイリオ" panose="020B0604030504040204" pitchFamily="50" charset="-128"/>
              <a:ea typeface="メイリオ" panose="020B0604030504040204" pitchFamily="50" charset="-128"/>
              <a:cs typeface="メイリオ" panose="020B0604030504040204" pitchFamily="50" charset="-128"/>
            </a:endParaRPr>
          </a:p>
          <a:p>
            <a:pPr marL="288000" lvl="0" indent="-144000">
              <a:lnSpc>
                <a:spcPct val="110000"/>
              </a:lnSpc>
              <a:spcBef>
                <a:spcPts val="600"/>
              </a:spcBef>
            </a:pP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●令和４年２月分から９月分の</a:t>
            </a:r>
            <a:r>
              <a:rPr lang="ja-JP" altLang="en-US" sz="1100" b="1" dirty="0">
                <a:latin typeface="メイリオ" panose="020B0604030504040204" pitchFamily="50" charset="-128"/>
                <a:ea typeface="メイリオ" panose="020B0604030504040204" pitchFamily="50" charset="-128"/>
                <a:cs typeface="メイリオ" panose="020B0604030504040204" pitchFamily="50" charset="-128"/>
              </a:rPr>
              <a:t>補助金の合計額を上回る賃金改善を行うことが必要です</a:t>
            </a: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100" dirty="0">
              <a:latin typeface="メイリオ" panose="020B0604030504040204" pitchFamily="50" charset="-128"/>
              <a:ea typeface="メイリオ" panose="020B0604030504040204" pitchFamily="50" charset="-128"/>
              <a:cs typeface="メイリオ" panose="020B0604030504040204" pitchFamily="50" charset="-128"/>
            </a:endParaRPr>
          </a:p>
          <a:p>
            <a:pPr marL="288000" lvl="0" indent="-144000">
              <a:lnSpc>
                <a:spcPct val="110000"/>
              </a:lnSpc>
              <a:spcBef>
                <a:spcPts val="0"/>
              </a:spcBef>
            </a:pP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　（月ごとの賃金改善額がその月の補助金額を上回る必要はありません。）</a:t>
            </a:r>
            <a:endParaRPr lang="en-US" altLang="ja-JP" sz="1100" dirty="0">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56" name="直線矢印コネクタ 55"/>
          <p:cNvCxnSpPr/>
          <p:nvPr/>
        </p:nvCxnSpPr>
        <p:spPr>
          <a:xfrm>
            <a:off x="2196422" y="5468881"/>
            <a:ext cx="1152000" cy="0"/>
          </a:xfrm>
          <a:prstGeom prst="straightConnector1">
            <a:avLst/>
          </a:prstGeom>
          <a:ln w="31750">
            <a:solidFill>
              <a:schemeClr val="bg1">
                <a:lumMod val="65000"/>
              </a:schemeClr>
            </a:solidFill>
            <a:tailEnd type="arrow" w="med" len="sm"/>
          </a:ln>
        </p:spPr>
        <p:style>
          <a:lnRef idx="1">
            <a:schemeClr val="accent1"/>
          </a:lnRef>
          <a:fillRef idx="0">
            <a:schemeClr val="accent1"/>
          </a:fillRef>
          <a:effectRef idx="0">
            <a:schemeClr val="accent1"/>
          </a:effectRef>
          <a:fontRef idx="minor">
            <a:schemeClr val="tx1"/>
          </a:fontRef>
        </p:style>
      </p:cxnSp>
      <p:sp>
        <p:nvSpPr>
          <p:cNvPr id="58" name="正方形/長方形 57"/>
          <p:cNvSpPr/>
          <p:nvPr/>
        </p:nvSpPr>
        <p:spPr>
          <a:xfrm>
            <a:off x="2254561" y="4543471"/>
            <a:ext cx="1000943" cy="258155"/>
          </a:xfrm>
          <a:prstGeom prst="rect">
            <a:avLst/>
          </a:prstGeom>
        </p:spPr>
        <p:txBody>
          <a:bodyPr wrap="square" lIns="95637" tIns="47819" rIns="95637" bIns="47819">
            <a:spAutoFit/>
          </a:bodyPr>
          <a:lstStyle/>
          <a:p>
            <a:pPr lvl="0" algn="ctr"/>
            <a:r>
              <a:rPr lang="ja-JP" altLang="en-US" sz="1050" b="1" dirty="0">
                <a:latin typeface="メイリオ" panose="020B0604030504040204" pitchFamily="50" charset="-128"/>
                <a:ea typeface="メイリオ" panose="020B0604030504040204" pitchFamily="50" charset="-128"/>
                <a:cs typeface="メイリオ" panose="020B0604030504040204" pitchFamily="50" charset="-128"/>
              </a:rPr>
              <a:t>①計画書提出</a:t>
            </a:r>
            <a:endParaRPr lang="en-US" altLang="ja-JP" sz="1050" b="1" dirty="0">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63" name="直線矢印コネクタ 62"/>
          <p:cNvCxnSpPr/>
          <p:nvPr/>
        </p:nvCxnSpPr>
        <p:spPr>
          <a:xfrm>
            <a:off x="2196422" y="4787490"/>
            <a:ext cx="1152000" cy="0"/>
          </a:xfrm>
          <a:prstGeom prst="straightConnector1">
            <a:avLst/>
          </a:prstGeom>
          <a:ln w="31750">
            <a:solidFill>
              <a:schemeClr val="bg1">
                <a:lumMod val="65000"/>
              </a:schemeClr>
            </a:solidFill>
            <a:headEnd type="arrow" w="med" len="sm"/>
            <a:tailEnd type="none"/>
          </a:ln>
        </p:spPr>
        <p:style>
          <a:lnRef idx="1">
            <a:schemeClr val="accent1"/>
          </a:lnRef>
          <a:fillRef idx="0">
            <a:schemeClr val="accent1"/>
          </a:fillRef>
          <a:effectRef idx="0">
            <a:schemeClr val="accent1"/>
          </a:effectRef>
          <a:fontRef idx="minor">
            <a:schemeClr val="tx1"/>
          </a:fontRef>
        </p:style>
      </p:cxnSp>
      <p:sp>
        <p:nvSpPr>
          <p:cNvPr id="65" name="正方形/長方形 64"/>
          <p:cNvSpPr/>
          <p:nvPr/>
        </p:nvSpPr>
        <p:spPr>
          <a:xfrm>
            <a:off x="2254561" y="5227547"/>
            <a:ext cx="1000943" cy="258155"/>
          </a:xfrm>
          <a:prstGeom prst="rect">
            <a:avLst/>
          </a:prstGeom>
        </p:spPr>
        <p:txBody>
          <a:bodyPr wrap="square" lIns="95637" tIns="47819" rIns="95637" bIns="47819">
            <a:spAutoFit/>
          </a:bodyPr>
          <a:lstStyle/>
          <a:p>
            <a:pPr lvl="0" algn="ctr"/>
            <a:r>
              <a:rPr lang="ja-JP" altLang="en-US" sz="1050" b="1" dirty="0">
                <a:latin typeface="メイリオ" panose="020B0604030504040204" pitchFamily="50" charset="-128"/>
                <a:ea typeface="メイリオ" panose="020B0604030504040204" pitchFamily="50" charset="-128"/>
                <a:cs typeface="メイリオ" panose="020B0604030504040204" pitchFamily="50" charset="-128"/>
              </a:rPr>
              <a:t>②支払い</a:t>
            </a:r>
            <a:endParaRPr lang="en-US" altLang="ja-JP" sz="105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6" name="角丸四角形 65"/>
          <p:cNvSpPr/>
          <p:nvPr/>
        </p:nvSpPr>
        <p:spPr>
          <a:xfrm>
            <a:off x="5184834" y="4945799"/>
            <a:ext cx="990605" cy="396044"/>
          </a:xfrm>
          <a:prstGeom prst="roundRect">
            <a:avLst>
              <a:gd name="adj" fmla="val 15461"/>
            </a:avLst>
          </a:prstGeom>
          <a:solidFill>
            <a:schemeClr val="bg1"/>
          </a:solidFill>
          <a:ln w="28575">
            <a:solidFill>
              <a:srgbClr val="66BAB7"/>
            </a:solidFill>
          </a:ln>
        </p:spPr>
        <p:style>
          <a:lnRef idx="2">
            <a:schemeClr val="accent5"/>
          </a:lnRef>
          <a:fillRef idx="1">
            <a:schemeClr val="lt1"/>
          </a:fillRef>
          <a:effectRef idx="0">
            <a:schemeClr val="accent5"/>
          </a:effectRef>
          <a:fontRef idx="minor">
            <a:schemeClr val="dk1"/>
          </a:fontRef>
        </p:style>
        <p:txBody>
          <a:bodyPr lIns="95637" tIns="72000" rIns="95637" bIns="36000" rtlCol="0" anchor="ctr"/>
          <a:lstStyle/>
          <a:p>
            <a:pPr algn="ctr"/>
            <a:r>
              <a:rPr lang="ja-JP" altLang="en-US" sz="1100" b="1" dirty="0">
                <a:latin typeface="メイリオ" panose="020B0604030504040204" pitchFamily="50" charset="-128"/>
                <a:ea typeface="メイリオ" panose="020B0604030504040204" pitchFamily="50" charset="-128"/>
                <a:cs typeface="メイリオ" panose="020B0604030504040204" pitchFamily="50" charset="-128"/>
              </a:rPr>
              <a:t>介護職員等</a:t>
            </a:r>
          </a:p>
        </p:txBody>
      </p:sp>
      <p:sp>
        <p:nvSpPr>
          <p:cNvPr id="68" name="フローチャート : 結合子 61"/>
          <p:cNvSpPr/>
          <p:nvPr/>
        </p:nvSpPr>
        <p:spPr>
          <a:xfrm>
            <a:off x="1410472" y="5276710"/>
            <a:ext cx="720000" cy="504000"/>
          </a:xfrm>
          <a:prstGeom prst="flowChartConnector">
            <a:avLst/>
          </a:prstGeom>
          <a:solidFill>
            <a:srgbClr val="103185"/>
          </a:solidFill>
          <a:ln w="38100">
            <a:noFill/>
          </a:ln>
        </p:spPr>
        <p:style>
          <a:lnRef idx="2">
            <a:schemeClr val="accent5"/>
          </a:lnRef>
          <a:fillRef idx="1">
            <a:schemeClr val="lt1"/>
          </a:fillRef>
          <a:effectRef idx="0">
            <a:schemeClr val="accent5"/>
          </a:effectRef>
          <a:fontRef idx="minor">
            <a:schemeClr val="dk1"/>
          </a:fontRef>
        </p:style>
        <p:txBody>
          <a:bodyPr wrap="none" lIns="0" tIns="47819" rIns="0" bIns="47819" rtlCol="0" anchor="ctr"/>
          <a:lstStyle/>
          <a:p>
            <a:r>
              <a:rPr lang="ja-JP" altLang="en-US" sz="1100" b="1" spc="3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国保連</a:t>
            </a:r>
          </a:p>
        </p:txBody>
      </p:sp>
      <p:sp>
        <p:nvSpPr>
          <p:cNvPr id="70" name="正方形/長方形 69"/>
          <p:cNvSpPr/>
          <p:nvPr/>
        </p:nvSpPr>
        <p:spPr>
          <a:xfrm>
            <a:off x="4155144" y="4837837"/>
            <a:ext cx="1151318" cy="234286"/>
          </a:xfrm>
          <a:prstGeom prst="rect">
            <a:avLst/>
          </a:prstGeom>
          <a:noFill/>
        </p:spPr>
        <p:txBody>
          <a:bodyPr wrap="square" lIns="36000" tIns="36000" rIns="36000" bIns="36000">
            <a:spAutoFit/>
          </a:bodyPr>
          <a:lstStyle/>
          <a:p>
            <a:pPr lvl="0" algn="ctr"/>
            <a:r>
              <a:rPr lang="ja-JP" altLang="en-US" sz="1050" b="1" dirty="0">
                <a:latin typeface="メイリオ" panose="020B0604030504040204" pitchFamily="50" charset="-128"/>
                <a:ea typeface="メイリオ" panose="020B0604030504040204" pitchFamily="50" charset="-128"/>
                <a:cs typeface="メイリオ" panose="020B0604030504040204" pitchFamily="50" charset="-128"/>
              </a:rPr>
              <a:t>③賃金改善</a:t>
            </a:r>
            <a:endParaRPr lang="en-US" altLang="ja-JP" sz="105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1" name="角丸四角形 70"/>
          <p:cNvSpPr/>
          <p:nvPr/>
        </p:nvSpPr>
        <p:spPr>
          <a:xfrm>
            <a:off x="3423932" y="4765702"/>
            <a:ext cx="900000" cy="720000"/>
          </a:xfrm>
          <a:prstGeom prst="roundRect">
            <a:avLst>
              <a:gd name="adj" fmla="val 12047"/>
            </a:avLst>
          </a:prstGeom>
          <a:solidFill>
            <a:srgbClr val="66BAB7"/>
          </a:solidFill>
          <a:ln w="28575">
            <a:noFill/>
          </a:ln>
        </p:spPr>
        <p:style>
          <a:lnRef idx="2">
            <a:schemeClr val="accent5"/>
          </a:lnRef>
          <a:fillRef idx="1">
            <a:schemeClr val="lt1"/>
          </a:fillRef>
          <a:effectRef idx="0">
            <a:schemeClr val="accent5"/>
          </a:effectRef>
          <a:fontRef idx="minor">
            <a:schemeClr val="dk1"/>
          </a:fontRef>
        </p:style>
        <p:txBody>
          <a:bodyPr lIns="95637" tIns="72000" rIns="95637" bIns="47819" rtlCol="0" anchor="ctr"/>
          <a:lstStyle/>
          <a:p>
            <a:pPr algn="ctr"/>
            <a:r>
              <a:rPr lang="ja-JP" altLang="en-US" b="1" spc="3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事業者</a:t>
            </a:r>
          </a:p>
        </p:txBody>
      </p:sp>
      <p:sp>
        <p:nvSpPr>
          <p:cNvPr id="72" name="フローチャート : 結合子 21"/>
          <p:cNvSpPr/>
          <p:nvPr/>
        </p:nvSpPr>
        <p:spPr>
          <a:xfrm>
            <a:off x="1410472" y="4507467"/>
            <a:ext cx="720000" cy="504000"/>
          </a:xfrm>
          <a:prstGeom prst="flowChartConnector">
            <a:avLst/>
          </a:prstGeom>
          <a:solidFill>
            <a:srgbClr val="103185"/>
          </a:solidFill>
          <a:ln w="38100">
            <a:noFill/>
          </a:ln>
        </p:spPr>
        <p:style>
          <a:lnRef idx="2">
            <a:schemeClr val="accent5"/>
          </a:lnRef>
          <a:fillRef idx="1">
            <a:schemeClr val="lt1"/>
          </a:fillRef>
          <a:effectRef idx="0">
            <a:schemeClr val="accent5"/>
          </a:effectRef>
          <a:fontRef idx="minor">
            <a:schemeClr val="dk1"/>
          </a:fontRef>
        </p:style>
        <p:txBody>
          <a:bodyPr wrap="none" lIns="0" tIns="36000" rIns="0" bIns="47819" rtlCol="0" anchor="ctr"/>
          <a:lstStyle/>
          <a:p>
            <a:pPr algn="ctr"/>
            <a:r>
              <a:rPr lang="ja-JP" altLang="en-US" sz="11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都道府県</a:t>
            </a:r>
          </a:p>
        </p:txBody>
      </p:sp>
      <p:sp>
        <p:nvSpPr>
          <p:cNvPr id="75" name="正方形/長方形 74"/>
          <p:cNvSpPr/>
          <p:nvPr/>
        </p:nvSpPr>
        <p:spPr>
          <a:xfrm>
            <a:off x="762080" y="4222620"/>
            <a:ext cx="2031325" cy="276999"/>
          </a:xfrm>
          <a:prstGeom prst="rect">
            <a:avLst/>
          </a:prstGeom>
        </p:spPr>
        <p:txBody>
          <a:bodyPr wrap="none">
            <a:spAutoFit/>
          </a:bodyPr>
          <a:lstStyle/>
          <a:p>
            <a:r>
              <a:rPr lang="ja-JP" altLang="en-US" b="1" dirty="0">
                <a:latin typeface="メイリオ" panose="020B0604030504040204" pitchFamily="50" charset="-128"/>
                <a:ea typeface="メイリオ" panose="020B0604030504040204" pitchFamily="50" charset="-128"/>
                <a:cs typeface="メイリオ" panose="020B0604030504040204" pitchFamily="50" charset="-128"/>
              </a:rPr>
              <a:t>申請から支払いまでの流れ</a:t>
            </a:r>
            <a:endParaRPr lang="ja-JP" altLang="en-US" dirty="0"/>
          </a:p>
        </p:txBody>
      </p:sp>
      <p:cxnSp>
        <p:nvCxnSpPr>
          <p:cNvPr id="76" name="直線矢印コネクタ 75"/>
          <p:cNvCxnSpPr/>
          <p:nvPr/>
        </p:nvCxnSpPr>
        <p:spPr>
          <a:xfrm>
            <a:off x="1770472" y="5042713"/>
            <a:ext cx="0" cy="231042"/>
          </a:xfrm>
          <a:prstGeom prst="straightConnector1">
            <a:avLst/>
          </a:prstGeom>
          <a:ln w="31750">
            <a:solidFill>
              <a:schemeClr val="tx1">
                <a:lumMod val="50000"/>
                <a:lumOff val="50000"/>
              </a:schemeClr>
            </a:solidFill>
            <a:tailEnd type="arrow" w="med" len="sm"/>
          </a:ln>
        </p:spPr>
        <p:style>
          <a:lnRef idx="1">
            <a:schemeClr val="accent1"/>
          </a:lnRef>
          <a:fillRef idx="0">
            <a:schemeClr val="accent1"/>
          </a:fillRef>
          <a:effectRef idx="0">
            <a:schemeClr val="accent1"/>
          </a:effectRef>
          <a:fontRef idx="minor">
            <a:schemeClr val="tx1"/>
          </a:fontRef>
        </p:style>
      </p:cxnSp>
      <p:sp>
        <p:nvSpPr>
          <p:cNvPr id="79" name="正方形/長方形 78"/>
          <p:cNvSpPr/>
          <p:nvPr/>
        </p:nvSpPr>
        <p:spPr>
          <a:xfrm>
            <a:off x="648122" y="5044939"/>
            <a:ext cx="1151318" cy="226591"/>
          </a:xfrm>
          <a:prstGeom prst="rect">
            <a:avLst/>
          </a:prstGeom>
          <a:noFill/>
        </p:spPr>
        <p:txBody>
          <a:bodyPr wrap="square" lIns="36000" tIns="36000" rIns="36000" bIns="36000">
            <a:spAutoFit/>
          </a:bodyPr>
          <a:lstStyle/>
          <a:p>
            <a:pPr lvl="0" algn="ctr"/>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支払いの委託</a:t>
            </a:r>
            <a:endParaRPr lang="en-US" altLang="ja-JP" sz="1000" dirty="0">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81" name="直線矢印コネクタ 80"/>
          <p:cNvCxnSpPr/>
          <p:nvPr/>
        </p:nvCxnSpPr>
        <p:spPr>
          <a:xfrm>
            <a:off x="4395774" y="5129667"/>
            <a:ext cx="684000" cy="0"/>
          </a:xfrm>
          <a:prstGeom prst="straightConnector1">
            <a:avLst/>
          </a:prstGeom>
          <a:ln w="31750">
            <a:solidFill>
              <a:schemeClr val="bg1">
                <a:lumMod val="65000"/>
              </a:schemeClr>
            </a:solidFill>
            <a:tailEnd type="arrow" w="med" len="sm"/>
          </a:ln>
        </p:spPr>
        <p:style>
          <a:lnRef idx="1">
            <a:schemeClr val="accent1"/>
          </a:lnRef>
          <a:fillRef idx="0">
            <a:schemeClr val="accent1"/>
          </a:fillRef>
          <a:effectRef idx="0">
            <a:schemeClr val="accent1"/>
          </a:effectRef>
          <a:fontRef idx="minor">
            <a:schemeClr val="tx1"/>
          </a:fontRef>
        </p:style>
      </p:cxnSp>
      <p:sp>
        <p:nvSpPr>
          <p:cNvPr id="84" name="正方形/長方形 83"/>
          <p:cNvSpPr/>
          <p:nvPr/>
        </p:nvSpPr>
        <p:spPr>
          <a:xfrm>
            <a:off x="180070" y="6122989"/>
            <a:ext cx="6840760" cy="355276"/>
          </a:xfrm>
          <a:prstGeom prst="rect">
            <a:avLst/>
          </a:prstGeom>
          <a:solidFill>
            <a:srgbClr val="E46C0A"/>
          </a:solidFill>
          <a:ln w="3810">
            <a:noFill/>
          </a:ln>
        </p:spPr>
        <p:txBody>
          <a:bodyPr wrap="square" lIns="72000" tIns="72000" rIns="36000" bIns="36000" anchor="ctr">
            <a:noAutofit/>
          </a:bodyPr>
          <a:lstStyle/>
          <a:p>
            <a:r>
              <a:rPr lang="en-US" altLang="ja-JP" sz="1600" b="1" spc="1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Q</a:t>
            </a:r>
            <a:r>
              <a:rPr lang="ja-JP" altLang="en-US" sz="1600" b="1" spc="1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５．補助金の申請・支払いスケジュールは？</a:t>
            </a:r>
            <a:endParaRPr lang="en-US" altLang="ja-JP" sz="1600" b="1" spc="1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5" name="正方形/長方形 84"/>
          <p:cNvSpPr/>
          <p:nvPr/>
        </p:nvSpPr>
        <p:spPr>
          <a:xfrm>
            <a:off x="180070" y="6468179"/>
            <a:ext cx="6840000" cy="570548"/>
          </a:xfrm>
          <a:prstGeom prst="rect">
            <a:avLst/>
          </a:prstGeom>
        </p:spPr>
        <p:txBody>
          <a:bodyPr wrap="square" lIns="95637" tIns="47819" rIns="95637" bIns="47819">
            <a:spAutoFit/>
          </a:bodyPr>
          <a:lstStyle/>
          <a:p>
            <a:pPr lvl="0">
              <a:lnSpc>
                <a:spcPct val="110000"/>
              </a:lnSpc>
            </a:pPr>
            <a:r>
              <a:rPr lang="en-US" altLang="ja-JP" sz="1600" b="1" dirty="0">
                <a:solidFill>
                  <a:srgbClr val="E46C0A"/>
                </a:solidFill>
                <a:latin typeface="メイリオ" panose="020B0604030504040204" pitchFamily="50" charset="-128"/>
                <a:ea typeface="メイリオ" panose="020B0604030504040204" pitchFamily="50" charset="-128"/>
                <a:cs typeface="メイリオ" panose="020B0604030504040204" pitchFamily="50" charset="-128"/>
              </a:rPr>
              <a:t>A</a:t>
            </a:r>
            <a:r>
              <a:rPr lang="ja-JP" altLang="en-US" sz="1600" b="1" dirty="0">
                <a:solidFill>
                  <a:srgbClr val="E46C0A"/>
                </a:solidFill>
                <a:latin typeface="メイリオ" panose="020B0604030504040204" pitchFamily="50" charset="-128"/>
                <a:ea typeface="メイリオ" panose="020B0604030504040204" pitchFamily="50" charset="-128"/>
                <a:cs typeface="メイリオ" panose="020B0604030504040204" pitchFamily="50" charset="-128"/>
              </a:rPr>
              <a:t>５．</a:t>
            </a:r>
            <a:r>
              <a:rPr lang="ja-JP" altLang="en-US" b="1" dirty="0">
                <a:solidFill>
                  <a:srgbClr val="E46C0A"/>
                </a:solidFill>
                <a:latin typeface="メイリオ" panose="020B0604030504040204" pitchFamily="50" charset="-128"/>
                <a:ea typeface="メイリオ" panose="020B0604030504040204" pitchFamily="50" charset="-128"/>
                <a:cs typeface="メイリオ" panose="020B0604030504040204" pitchFamily="50" charset="-128"/>
              </a:rPr>
              <a:t>令和４年２月に賃上げ開始の報告を行った後のスケジュールは以下の通りです。</a:t>
            </a:r>
            <a:endParaRPr lang="en-US" altLang="ja-JP" b="1" dirty="0">
              <a:solidFill>
                <a:srgbClr val="E46C0A"/>
              </a:solidFill>
              <a:latin typeface="メイリオ" panose="020B0604030504040204" pitchFamily="50" charset="-128"/>
              <a:ea typeface="メイリオ" panose="020B0604030504040204" pitchFamily="50" charset="-128"/>
              <a:cs typeface="メイリオ" panose="020B0604030504040204" pitchFamily="50" charset="-128"/>
            </a:endParaRPr>
          </a:p>
          <a:p>
            <a:pPr marL="558000" lvl="0">
              <a:lnSpc>
                <a:spcPct val="110000"/>
              </a:lnSpc>
            </a:pPr>
            <a:r>
              <a:rPr lang="ja-JP" altLang="en-US" b="1" dirty="0">
                <a:solidFill>
                  <a:srgbClr val="E46C0A"/>
                </a:solidFill>
                <a:latin typeface="メイリオ" panose="020B0604030504040204" pitchFamily="50" charset="-128"/>
                <a:ea typeface="メイリオ" panose="020B0604030504040204" pitchFamily="50" charset="-128"/>
                <a:cs typeface="メイリオ" panose="020B0604030504040204" pitchFamily="50" charset="-128"/>
              </a:rPr>
              <a:t>補助金は、２～４月分がまとめて６月に支払われ、その後</a:t>
            </a:r>
            <a:r>
              <a:rPr lang="en-US" altLang="ja-JP" b="1" dirty="0">
                <a:solidFill>
                  <a:srgbClr val="E46C0A"/>
                </a:solidFill>
                <a:latin typeface="メイリオ" panose="020B0604030504040204" pitchFamily="50" charset="-128"/>
                <a:ea typeface="メイリオ" panose="020B0604030504040204" pitchFamily="50" charset="-128"/>
                <a:cs typeface="メイリオ" panose="020B0604030504040204" pitchFamily="50" charset="-128"/>
              </a:rPr>
              <a:t>11</a:t>
            </a:r>
            <a:r>
              <a:rPr lang="ja-JP" altLang="en-US" b="1" dirty="0">
                <a:solidFill>
                  <a:srgbClr val="E46C0A"/>
                </a:solidFill>
                <a:latin typeface="メイリオ" panose="020B0604030504040204" pitchFamily="50" charset="-128"/>
                <a:ea typeface="メイリオ" panose="020B0604030504040204" pitchFamily="50" charset="-128"/>
                <a:cs typeface="メイリオ" panose="020B0604030504040204" pitchFamily="50" charset="-128"/>
              </a:rPr>
              <a:t>月まで毎月支払われます。</a:t>
            </a:r>
            <a:endParaRPr lang="en-US" altLang="ja-JP" b="1" dirty="0">
              <a:solidFill>
                <a:srgbClr val="E46C0A"/>
              </a:solidFill>
              <a:latin typeface="メイリオ" panose="020B0604030504040204" pitchFamily="50" charset="-128"/>
              <a:ea typeface="メイリオ" panose="020B0604030504040204" pitchFamily="50" charset="-128"/>
              <a:cs typeface="メイリオ" panose="020B0604030504040204" pitchFamily="50" charset="-128"/>
            </a:endParaRPr>
          </a:p>
        </p:txBody>
      </p:sp>
      <p:graphicFrame>
        <p:nvGraphicFramePr>
          <p:cNvPr id="6" name="表 5"/>
          <p:cNvGraphicFramePr>
            <a:graphicFrameLocks noGrp="1"/>
          </p:cNvGraphicFramePr>
          <p:nvPr>
            <p:extLst>
              <p:ext uri="{D42A27DB-BD31-4B8C-83A1-F6EECF244321}">
                <p14:modId xmlns:p14="http://schemas.microsoft.com/office/powerpoint/2010/main" val="3258745479"/>
              </p:ext>
            </p:extLst>
          </p:nvPr>
        </p:nvGraphicFramePr>
        <p:xfrm>
          <a:off x="540110" y="7059963"/>
          <a:ext cx="6048000" cy="1728000"/>
        </p:xfrm>
        <a:graphic>
          <a:graphicData uri="http://schemas.openxmlformats.org/drawingml/2006/table">
            <a:tbl>
              <a:tblPr firstRow="1" bandRow="1">
                <a:tableStyleId>{5C22544A-7EE6-4342-B048-85BDC9FD1C3A}</a:tableStyleId>
              </a:tblPr>
              <a:tblGrid>
                <a:gridCol w="1008000">
                  <a:extLst>
                    <a:ext uri="{9D8B030D-6E8A-4147-A177-3AD203B41FA5}">
                      <a16:colId xmlns:a16="http://schemas.microsoft.com/office/drawing/2014/main" val="235804046"/>
                    </a:ext>
                  </a:extLst>
                </a:gridCol>
                <a:gridCol w="1008000">
                  <a:extLst>
                    <a:ext uri="{9D8B030D-6E8A-4147-A177-3AD203B41FA5}">
                      <a16:colId xmlns:a16="http://schemas.microsoft.com/office/drawing/2014/main" val="3898174300"/>
                    </a:ext>
                  </a:extLst>
                </a:gridCol>
                <a:gridCol w="1008000">
                  <a:extLst>
                    <a:ext uri="{9D8B030D-6E8A-4147-A177-3AD203B41FA5}">
                      <a16:colId xmlns:a16="http://schemas.microsoft.com/office/drawing/2014/main" val="2808867673"/>
                    </a:ext>
                  </a:extLst>
                </a:gridCol>
                <a:gridCol w="1008000">
                  <a:extLst>
                    <a:ext uri="{9D8B030D-6E8A-4147-A177-3AD203B41FA5}">
                      <a16:colId xmlns:a16="http://schemas.microsoft.com/office/drawing/2014/main" val="510988222"/>
                    </a:ext>
                  </a:extLst>
                </a:gridCol>
                <a:gridCol w="1008000">
                  <a:extLst>
                    <a:ext uri="{9D8B030D-6E8A-4147-A177-3AD203B41FA5}">
                      <a16:colId xmlns:a16="http://schemas.microsoft.com/office/drawing/2014/main" val="1379044928"/>
                    </a:ext>
                  </a:extLst>
                </a:gridCol>
                <a:gridCol w="1008000">
                  <a:extLst>
                    <a:ext uri="{9D8B030D-6E8A-4147-A177-3AD203B41FA5}">
                      <a16:colId xmlns:a16="http://schemas.microsoft.com/office/drawing/2014/main" val="3186901009"/>
                    </a:ext>
                  </a:extLst>
                </a:gridCol>
              </a:tblGrid>
              <a:tr h="288000">
                <a:tc gridSpan="5">
                  <a:txBody>
                    <a:bodyPr/>
                    <a:lstStyle/>
                    <a:p>
                      <a:pPr algn="ctr"/>
                      <a:r>
                        <a:rPr kumimoji="1" lang="ja-JP" altLang="en-US" sz="1200" b="0" dirty="0">
                          <a:solidFill>
                            <a:schemeClr val="tx1"/>
                          </a:solidFill>
                          <a:latin typeface="メイリオ" panose="020B0604030504040204" pitchFamily="50" charset="-128"/>
                          <a:ea typeface="メイリオ" panose="020B0604030504040204" pitchFamily="50" charset="-128"/>
                        </a:rPr>
                        <a:t>令和４年</a:t>
                      </a:r>
                    </a:p>
                  </a:txBody>
                  <a:tcPr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solidFill>
                        <a:schemeClr val="tx1"/>
                      </a:solidFill>
                      <a:prstDash val="sysDot"/>
                      <a:round/>
                      <a:headEnd type="none" w="med" len="med"/>
                      <a:tailEnd type="none" w="med" len="med"/>
                    </a:lnB>
                    <a:noFill/>
                  </a:tcPr>
                </a:tc>
                <a:tc hMerge="1">
                  <a:txBody>
                    <a:bodyPr/>
                    <a:lstStyle/>
                    <a:p>
                      <a:pPr algn="ctr"/>
                      <a:endParaRPr kumimoji="1" lang="ja-JP" altLang="en-US" sz="1200" b="0" dirty="0">
                        <a:solidFill>
                          <a:schemeClr val="tx1"/>
                        </a:solidFill>
                        <a:latin typeface="メイリオ" panose="020B0604030504040204" pitchFamily="50" charset="-128"/>
                        <a:ea typeface="メイリオ" panose="020B0604030504040204" pitchFamily="50" charset="-128"/>
                      </a:endParaRPr>
                    </a:p>
                  </a:txBody>
                  <a:tcPr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hMerge="1">
                  <a:txBody>
                    <a:bodyPr/>
                    <a:lstStyle/>
                    <a:p>
                      <a:pPr algn="ctr"/>
                      <a:endParaRPr kumimoji="1" lang="ja-JP" altLang="en-US" sz="1200" b="0" dirty="0">
                        <a:solidFill>
                          <a:schemeClr val="tx1"/>
                        </a:solidFill>
                        <a:latin typeface="メイリオ" panose="020B0604030504040204" pitchFamily="50" charset="-128"/>
                        <a:ea typeface="メイリオ" panose="020B0604030504040204" pitchFamily="50" charset="-128"/>
                      </a:endParaRPr>
                    </a:p>
                  </a:txBody>
                  <a:tcPr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hMerge="1">
                  <a:txBody>
                    <a:bodyPr/>
                    <a:lstStyle/>
                    <a:p>
                      <a:pPr algn="ctr"/>
                      <a:endParaRPr kumimoji="1" lang="ja-JP" altLang="en-US" sz="1200" b="0" dirty="0">
                        <a:solidFill>
                          <a:schemeClr val="tx1"/>
                        </a:solidFill>
                        <a:latin typeface="メイリオ" panose="020B0604030504040204" pitchFamily="50" charset="-128"/>
                        <a:ea typeface="メイリオ" panose="020B0604030504040204" pitchFamily="50" charset="-128"/>
                      </a:endParaRPr>
                    </a:p>
                  </a:txBody>
                  <a:tcPr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hMerge="1">
                  <a:txBody>
                    <a:bodyPr/>
                    <a:lstStyle/>
                    <a:p>
                      <a:pPr algn="ctr"/>
                      <a:endParaRPr kumimoji="1" lang="ja-JP" altLang="en-US" sz="1200" b="0" dirty="0">
                        <a:solidFill>
                          <a:schemeClr val="tx1"/>
                        </a:solidFill>
                        <a:latin typeface="メイリオ" panose="020B0604030504040204" pitchFamily="50" charset="-128"/>
                        <a:ea typeface="メイリオ" panose="020B0604030504040204" pitchFamily="50" charset="-128"/>
                      </a:endParaRPr>
                    </a:p>
                  </a:txBody>
                  <a:tcPr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a:r>
                        <a:rPr kumimoji="1" lang="ja-JP" altLang="en-US" sz="1200" b="0" dirty="0">
                          <a:solidFill>
                            <a:schemeClr val="tx1"/>
                          </a:solidFill>
                          <a:latin typeface="メイリオ" panose="020B0604030504040204" pitchFamily="50" charset="-128"/>
                          <a:ea typeface="メイリオ" panose="020B0604030504040204" pitchFamily="50" charset="-128"/>
                        </a:rPr>
                        <a:t>令和５年</a:t>
                      </a:r>
                    </a:p>
                  </a:txBody>
                  <a:tcPr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solidFill>
                        <a:schemeClr val="tx1"/>
                      </a:solidFill>
                      <a:prstDash val="sysDot"/>
                      <a:round/>
                      <a:headEnd type="none" w="med" len="med"/>
                      <a:tailEnd type="none" w="med" len="med"/>
                    </a:lnB>
                    <a:noFill/>
                  </a:tcPr>
                </a:tc>
                <a:extLst>
                  <a:ext uri="{0D108BD9-81ED-4DB2-BD59-A6C34878D82A}">
                    <a16:rowId xmlns:a16="http://schemas.microsoft.com/office/drawing/2014/main" val="1518678244"/>
                  </a:ext>
                </a:extLst>
              </a:tr>
              <a:tr h="288000">
                <a:tc>
                  <a:txBody>
                    <a:bodyPr/>
                    <a:lstStyle/>
                    <a:p>
                      <a:pPr algn="ctr"/>
                      <a:r>
                        <a:rPr kumimoji="1" lang="ja-JP" altLang="en-US" sz="1200" b="0" dirty="0">
                          <a:solidFill>
                            <a:schemeClr val="tx1"/>
                          </a:solidFill>
                          <a:latin typeface="メイリオ" panose="020B0604030504040204" pitchFamily="50" charset="-128"/>
                          <a:ea typeface="メイリオ" panose="020B0604030504040204" pitchFamily="50" charset="-128"/>
                        </a:rPr>
                        <a:t>２月</a:t>
                      </a:r>
                    </a:p>
                  </a:txBody>
                  <a:tcPr anchor="ctr">
                    <a:lnL w="9525" cap="flat" cmpd="sng" algn="ctr">
                      <a:noFill/>
                      <a:prstDash val="solid"/>
                      <a:round/>
                      <a:headEnd type="none" w="med" len="med"/>
                      <a:tailEnd type="none" w="med" len="med"/>
                    </a:lnL>
                    <a:lnR w="6350" cap="flat" cmpd="sng" algn="ctr">
                      <a:solidFill>
                        <a:schemeClr val="tx1"/>
                      </a:solidFill>
                      <a:prstDash val="dash"/>
                      <a:round/>
                      <a:headEnd type="none" w="med" len="med"/>
                      <a:tailEnd type="none" w="med" len="med"/>
                    </a:lnR>
                    <a:lnT w="9525" cap="flat" cmpd="sng" algn="ctr">
                      <a:solidFill>
                        <a:schemeClr val="tx1"/>
                      </a:solidFill>
                      <a:prstDash val="sysDot"/>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a:r>
                        <a:rPr kumimoji="1" lang="ja-JP" altLang="en-US" sz="1200" b="0" dirty="0">
                          <a:solidFill>
                            <a:schemeClr val="tx1"/>
                          </a:solidFill>
                          <a:latin typeface="メイリオ" panose="020B0604030504040204" pitchFamily="50" charset="-128"/>
                          <a:ea typeface="メイリオ" panose="020B0604030504040204" pitchFamily="50" charset="-128"/>
                        </a:rPr>
                        <a:t>４月</a:t>
                      </a:r>
                    </a:p>
                  </a:txBody>
                  <a:tcPr anchor="ctr">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9525" cap="flat" cmpd="sng" algn="ctr">
                      <a:solidFill>
                        <a:schemeClr val="tx1"/>
                      </a:solidFill>
                      <a:prstDash val="sysDot"/>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a:r>
                        <a:rPr kumimoji="1" lang="ja-JP" altLang="en-US" sz="1200" b="0" dirty="0">
                          <a:solidFill>
                            <a:schemeClr val="tx1"/>
                          </a:solidFill>
                          <a:latin typeface="メイリオ" panose="020B0604030504040204" pitchFamily="50" charset="-128"/>
                          <a:ea typeface="メイリオ" panose="020B0604030504040204" pitchFamily="50" charset="-128"/>
                        </a:rPr>
                        <a:t>６月</a:t>
                      </a:r>
                    </a:p>
                  </a:txBody>
                  <a:tcPr anchor="ctr">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9525" cap="flat" cmpd="sng" algn="ctr">
                      <a:solidFill>
                        <a:schemeClr val="tx1"/>
                      </a:solidFill>
                      <a:prstDash val="sysDot"/>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a:r>
                        <a:rPr kumimoji="1" lang="ja-JP" altLang="en-US" sz="1200" b="0" dirty="0">
                          <a:solidFill>
                            <a:schemeClr val="tx1"/>
                          </a:solidFill>
                          <a:latin typeface="メイリオ" panose="020B0604030504040204" pitchFamily="50" charset="-128"/>
                          <a:ea typeface="メイリオ" panose="020B0604030504040204" pitchFamily="50" charset="-128"/>
                        </a:rPr>
                        <a:t>９月</a:t>
                      </a:r>
                    </a:p>
                  </a:txBody>
                  <a:tcPr anchor="ctr">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9525" cap="flat" cmpd="sng" algn="ctr">
                      <a:solidFill>
                        <a:schemeClr val="tx1"/>
                      </a:solidFill>
                      <a:prstDash val="sysDot"/>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a:r>
                        <a:rPr kumimoji="1" lang="en-US" altLang="ja-JP" sz="1200" b="0" dirty="0">
                          <a:solidFill>
                            <a:schemeClr val="tx1"/>
                          </a:solidFill>
                          <a:latin typeface="メイリオ" panose="020B0604030504040204" pitchFamily="50" charset="-128"/>
                          <a:ea typeface="メイリオ" panose="020B0604030504040204" pitchFamily="50" charset="-128"/>
                        </a:rPr>
                        <a:t>11</a:t>
                      </a:r>
                      <a:r>
                        <a:rPr kumimoji="1" lang="ja-JP" altLang="en-US" sz="1200" b="0" dirty="0">
                          <a:solidFill>
                            <a:schemeClr val="tx1"/>
                          </a:solidFill>
                          <a:latin typeface="メイリオ" panose="020B0604030504040204" pitchFamily="50" charset="-128"/>
                          <a:ea typeface="メイリオ" panose="020B0604030504040204" pitchFamily="50" charset="-128"/>
                        </a:rPr>
                        <a:t>月</a:t>
                      </a:r>
                    </a:p>
                  </a:txBody>
                  <a:tcPr anchor="ctr">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9525" cap="flat" cmpd="sng" algn="ctr">
                      <a:solidFill>
                        <a:schemeClr val="tx1"/>
                      </a:solidFill>
                      <a:prstDash val="sysDot"/>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a:r>
                        <a:rPr kumimoji="1" lang="ja-JP" altLang="en-US" sz="1200" b="0" dirty="0">
                          <a:solidFill>
                            <a:schemeClr val="tx1"/>
                          </a:solidFill>
                          <a:latin typeface="メイリオ" panose="020B0604030504040204" pitchFamily="50" charset="-128"/>
                          <a:ea typeface="メイリオ" panose="020B0604030504040204" pitchFamily="50" charset="-128"/>
                        </a:rPr>
                        <a:t>１月</a:t>
                      </a:r>
                    </a:p>
                  </a:txBody>
                  <a:tcPr anchor="ctr">
                    <a:lnL w="6350" cap="flat" cmpd="sng" algn="ctr">
                      <a:solidFill>
                        <a:schemeClr val="tx1"/>
                      </a:solidFill>
                      <a:prstDash val="dash"/>
                      <a:round/>
                      <a:headEnd type="none" w="med" len="med"/>
                      <a:tailEnd type="none" w="med" len="med"/>
                    </a:lnL>
                    <a:lnR w="9525" cap="flat" cmpd="sng" algn="ctr">
                      <a:noFill/>
                      <a:prstDash val="solid"/>
                      <a:round/>
                      <a:headEnd type="none" w="med" len="med"/>
                      <a:tailEnd type="none" w="med" len="med"/>
                    </a:lnR>
                    <a:lnT w="9525" cap="flat" cmpd="sng" algn="ctr">
                      <a:solidFill>
                        <a:schemeClr val="tx1"/>
                      </a:solidFill>
                      <a:prstDash val="sysDot"/>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48969587"/>
                  </a:ext>
                </a:extLst>
              </a:tr>
              <a:tr h="1152000">
                <a:tc>
                  <a:txBody>
                    <a:bodyPr/>
                    <a:lstStyle/>
                    <a:p>
                      <a:pPr algn="ctr"/>
                      <a:endParaRPr kumimoji="1" lang="en-US" altLang="ja-JP" sz="1100" b="0" dirty="0">
                        <a:solidFill>
                          <a:schemeClr val="tx1"/>
                        </a:solidFill>
                        <a:latin typeface="メイリオ" panose="020B0604030504040204" pitchFamily="50" charset="-128"/>
                        <a:ea typeface="メイリオ" panose="020B0604030504040204" pitchFamily="50" charset="-128"/>
                      </a:endParaRPr>
                    </a:p>
                    <a:p>
                      <a:pPr algn="ctr"/>
                      <a:endParaRPr kumimoji="1" lang="en-US" altLang="ja-JP" sz="1100" b="0" dirty="0">
                        <a:solidFill>
                          <a:schemeClr val="tx1"/>
                        </a:solidFill>
                        <a:latin typeface="メイリオ" panose="020B0604030504040204" pitchFamily="50" charset="-128"/>
                        <a:ea typeface="メイリオ" panose="020B0604030504040204" pitchFamily="50" charset="-128"/>
                      </a:endParaRPr>
                    </a:p>
                    <a:p>
                      <a:pPr algn="ctr"/>
                      <a:endParaRPr kumimoji="1" lang="en-US" altLang="ja-JP" sz="1100" b="0" dirty="0">
                        <a:solidFill>
                          <a:schemeClr val="tx1"/>
                        </a:solidFill>
                        <a:latin typeface="メイリオ" panose="020B0604030504040204" pitchFamily="50" charset="-128"/>
                        <a:ea typeface="メイリオ" panose="020B0604030504040204" pitchFamily="50" charset="-128"/>
                      </a:endParaRPr>
                    </a:p>
                    <a:p>
                      <a:pPr algn="ctr"/>
                      <a:endParaRPr kumimoji="1" lang="en-US" altLang="ja-JP" sz="1100" b="0" dirty="0">
                        <a:solidFill>
                          <a:schemeClr val="tx1"/>
                        </a:solidFill>
                        <a:latin typeface="メイリオ" panose="020B0604030504040204" pitchFamily="50" charset="-128"/>
                        <a:ea typeface="メイリオ" panose="020B0604030504040204" pitchFamily="50" charset="-128"/>
                      </a:endParaRPr>
                    </a:p>
                    <a:p>
                      <a:pPr algn="ctr"/>
                      <a:r>
                        <a:rPr kumimoji="1" lang="ja-JP" altLang="en-US" sz="1100" b="0" dirty="0">
                          <a:solidFill>
                            <a:schemeClr val="tx1"/>
                          </a:solidFill>
                          <a:latin typeface="メイリオ" panose="020B0604030504040204" pitchFamily="50" charset="-128"/>
                          <a:ea typeface="メイリオ" panose="020B0604030504040204" pitchFamily="50" charset="-128"/>
                        </a:rPr>
                        <a:t>賃上げ開始</a:t>
                      </a:r>
                      <a:r>
                        <a:rPr kumimoji="1" lang="ja-JP" altLang="en-US" sz="1100" b="0" spc="300" dirty="0">
                          <a:solidFill>
                            <a:schemeClr val="tx1"/>
                          </a:solidFill>
                          <a:latin typeface="メイリオ" panose="020B0604030504040204" pitchFamily="50" charset="-128"/>
                          <a:ea typeface="メイリオ" panose="020B0604030504040204" pitchFamily="50" charset="-128"/>
                        </a:rPr>
                        <a:t>の報告</a:t>
                      </a:r>
                    </a:p>
                  </a:txBody>
                  <a:tcPr anchor="ctr">
                    <a:lnL w="9525" cap="flat" cmpd="sng" algn="ctr">
                      <a:noFill/>
                      <a:prstDash val="solid"/>
                      <a:round/>
                      <a:headEnd type="none" w="med" len="med"/>
                      <a:tailEnd type="none" w="med" len="med"/>
                    </a:lnL>
                    <a:lnR w="6350" cap="flat" cmpd="sng" algn="ctr">
                      <a:solidFill>
                        <a:schemeClr val="tx1"/>
                      </a:solidFill>
                      <a:prstDash val="dash"/>
                      <a:round/>
                      <a:headEnd type="none" w="med" len="med"/>
                      <a:tailEnd type="none" w="med" len="med"/>
                    </a:lnR>
                    <a:lnT w="9525" cap="flat" cmpd="sng" algn="ctr">
                      <a:solidFill>
                        <a:schemeClr val="tx1"/>
                      </a:solidFill>
                      <a:prstDash val="solid"/>
                      <a:round/>
                      <a:headEnd type="none" w="med" len="med"/>
                      <a:tailEnd type="none" w="med" len="med"/>
                    </a:lnT>
                    <a:lnB w="9525" cap="flat" cmpd="sng" algn="ctr">
                      <a:noFill/>
                      <a:prstDash val="solid"/>
                      <a:round/>
                      <a:headEnd type="none" w="med" len="med"/>
                      <a:tailEnd type="none" w="med" len="med"/>
                    </a:lnB>
                    <a:noFill/>
                  </a:tcPr>
                </a:tc>
                <a:tc>
                  <a:txBody>
                    <a:bodyPr/>
                    <a:lstStyle/>
                    <a:p>
                      <a:pPr algn="ctr"/>
                      <a:endParaRPr kumimoji="1" lang="en-US" altLang="ja-JP" sz="1100" b="0" dirty="0">
                        <a:solidFill>
                          <a:schemeClr val="tx1"/>
                        </a:solidFill>
                        <a:latin typeface="メイリオ" panose="020B0604030504040204" pitchFamily="50" charset="-128"/>
                        <a:ea typeface="メイリオ" panose="020B0604030504040204" pitchFamily="50" charset="-128"/>
                      </a:endParaRPr>
                    </a:p>
                    <a:p>
                      <a:pPr algn="ctr"/>
                      <a:endParaRPr kumimoji="1" lang="en-US" altLang="ja-JP" sz="1100" b="0" dirty="0">
                        <a:solidFill>
                          <a:schemeClr val="tx1"/>
                        </a:solidFill>
                        <a:latin typeface="メイリオ" panose="020B0604030504040204" pitchFamily="50" charset="-128"/>
                        <a:ea typeface="メイリオ" panose="020B0604030504040204" pitchFamily="50" charset="-128"/>
                      </a:endParaRPr>
                    </a:p>
                    <a:p>
                      <a:pPr algn="ctr"/>
                      <a:endParaRPr kumimoji="1" lang="en-US" altLang="ja-JP" sz="1100" b="0" dirty="0">
                        <a:solidFill>
                          <a:schemeClr val="tx1"/>
                        </a:solidFill>
                        <a:latin typeface="メイリオ" panose="020B0604030504040204" pitchFamily="50" charset="-128"/>
                        <a:ea typeface="メイリオ" panose="020B0604030504040204" pitchFamily="50" charset="-128"/>
                      </a:endParaRPr>
                    </a:p>
                    <a:p>
                      <a:pPr algn="ctr"/>
                      <a:endParaRPr kumimoji="1" lang="en-US" altLang="ja-JP" sz="1100" b="0" dirty="0">
                        <a:solidFill>
                          <a:schemeClr val="tx1"/>
                        </a:solidFill>
                        <a:latin typeface="メイリオ" panose="020B0604030504040204" pitchFamily="50" charset="-128"/>
                        <a:ea typeface="メイリオ" panose="020B0604030504040204" pitchFamily="50" charset="-128"/>
                      </a:endParaRPr>
                    </a:p>
                    <a:p>
                      <a:pPr algn="ctr"/>
                      <a:r>
                        <a:rPr kumimoji="1" lang="ja-JP" altLang="en-US" sz="1100" b="0" dirty="0">
                          <a:solidFill>
                            <a:schemeClr val="tx1"/>
                          </a:solidFill>
                          <a:latin typeface="メイリオ" panose="020B0604030504040204" pitchFamily="50" charset="-128"/>
                          <a:ea typeface="メイリオ" panose="020B0604030504040204" pitchFamily="50" charset="-128"/>
                        </a:rPr>
                        <a:t>計画書</a:t>
                      </a:r>
                      <a:endParaRPr kumimoji="1" lang="en-US" altLang="ja-JP" sz="1100" b="0" dirty="0">
                        <a:solidFill>
                          <a:schemeClr val="tx1"/>
                        </a:solidFill>
                        <a:latin typeface="メイリオ" panose="020B0604030504040204" pitchFamily="50" charset="-128"/>
                        <a:ea typeface="メイリオ" panose="020B0604030504040204" pitchFamily="50" charset="-128"/>
                      </a:endParaRPr>
                    </a:p>
                    <a:p>
                      <a:pPr algn="ctr"/>
                      <a:r>
                        <a:rPr kumimoji="1" lang="ja-JP" altLang="en-US" sz="1100" b="0" spc="300" dirty="0">
                          <a:solidFill>
                            <a:schemeClr val="tx1"/>
                          </a:solidFill>
                          <a:latin typeface="メイリオ" panose="020B0604030504040204" pitchFamily="50" charset="-128"/>
                          <a:ea typeface="メイリオ" panose="020B0604030504040204" pitchFamily="50" charset="-128"/>
                        </a:rPr>
                        <a:t>提出</a:t>
                      </a:r>
                    </a:p>
                  </a:txBody>
                  <a:tcPr anchor="ctr">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9525" cap="flat" cmpd="sng" algn="ctr">
                      <a:solidFill>
                        <a:schemeClr val="tx1"/>
                      </a:solidFill>
                      <a:prstDash val="solid"/>
                      <a:round/>
                      <a:headEnd type="none" w="med" len="med"/>
                      <a:tailEnd type="none" w="med" len="med"/>
                    </a:lnT>
                    <a:lnB w="9525" cap="flat" cmpd="sng" algn="ctr">
                      <a:noFill/>
                      <a:prstDash val="solid"/>
                      <a:round/>
                      <a:headEnd type="none" w="med" len="med"/>
                      <a:tailEnd type="none" w="med" len="med"/>
                    </a:lnB>
                    <a:noFill/>
                  </a:tcPr>
                </a:tc>
                <a:tc>
                  <a:txBody>
                    <a:bodyPr/>
                    <a:lstStyle/>
                    <a:p>
                      <a:pPr algn="ctr"/>
                      <a:endParaRPr kumimoji="1" lang="en-US" altLang="ja-JP" sz="1100" b="0" dirty="0">
                        <a:solidFill>
                          <a:schemeClr val="tx1"/>
                        </a:solidFill>
                        <a:latin typeface="メイリオ" panose="020B0604030504040204" pitchFamily="50" charset="-128"/>
                        <a:ea typeface="メイリオ" panose="020B0604030504040204" pitchFamily="50" charset="-128"/>
                      </a:endParaRPr>
                    </a:p>
                    <a:p>
                      <a:pPr algn="ctr"/>
                      <a:endParaRPr kumimoji="1" lang="en-US" altLang="ja-JP" sz="1100" b="0" dirty="0">
                        <a:solidFill>
                          <a:schemeClr val="tx1"/>
                        </a:solidFill>
                        <a:latin typeface="メイリオ" panose="020B0604030504040204" pitchFamily="50" charset="-128"/>
                        <a:ea typeface="メイリオ" panose="020B0604030504040204" pitchFamily="50" charset="-128"/>
                      </a:endParaRPr>
                    </a:p>
                    <a:p>
                      <a:pPr algn="ctr"/>
                      <a:endParaRPr kumimoji="1" lang="en-US" altLang="ja-JP" sz="1100" b="0" dirty="0">
                        <a:solidFill>
                          <a:schemeClr val="tx1"/>
                        </a:solidFill>
                        <a:latin typeface="メイリオ" panose="020B0604030504040204" pitchFamily="50" charset="-128"/>
                        <a:ea typeface="メイリオ" panose="020B0604030504040204" pitchFamily="50" charset="-128"/>
                      </a:endParaRPr>
                    </a:p>
                    <a:p>
                      <a:pPr algn="ctr"/>
                      <a:endParaRPr kumimoji="1" lang="en-US" altLang="ja-JP" sz="1100" b="0" dirty="0">
                        <a:solidFill>
                          <a:schemeClr val="tx1"/>
                        </a:solidFill>
                        <a:latin typeface="メイリオ" panose="020B0604030504040204" pitchFamily="50" charset="-128"/>
                        <a:ea typeface="メイリオ" panose="020B0604030504040204" pitchFamily="50" charset="-128"/>
                      </a:endParaRPr>
                    </a:p>
                    <a:p>
                      <a:pPr algn="ctr"/>
                      <a:r>
                        <a:rPr kumimoji="1" lang="ja-JP" altLang="en-US" sz="1100" b="0" spc="300" dirty="0">
                          <a:solidFill>
                            <a:schemeClr val="tx1"/>
                          </a:solidFill>
                          <a:latin typeface="メイリオ" panose="020B0604030504040204" pitchFamily="50" charset="-128"/>
                          <a:ea typeface="メイリオ" panose="020B0604030504040204" pitchFamily="50" charset="-128"/>
                        </a:rPr>
                        <a:t>補助金</a:t>
                      </a:r>
                      <a:endParaRPr kumimoji="1" lang="en-US" altLang="ja-JP" sz="1100" b="0" spc="300" dirty="0">
                        <a:solidFill>
                          <a:schemeClr val="tx1"/>
                        </a:solidFill>
                        <a:latin typeface="メイリオ" panose="020B0604030504040204" pitchFamily="50" charset="-128"/>
                        <a:ea typeface="メイリオ" panose="020B0604030504040204" pitchFamily="50" charset="-128"/>
                      </a:endParaRPr>
                    </a:p>
                    <a:p>
                      <a:pPr algn="ctr"/>
                      <a:r>
                        <a:rPr kumimoji="1" lang="ja-JP" altLang="en-US" sz="1100" b="0" dirty="0">
                          <a:solidFill>
                            <a:schemeClr val="tx1"/>
                          </a:solidFill>
                          <a:latin typeface="メイリオ" panose="020B0604030504040204" pitchFamily="50" charset="-128"/>
                          <a:ea typeface="メイリオ" panose="020B0604030504040204" pitchFamily="50" charset="-128"/>
                        </a:rPr>
                        <a:t>支払い開始</a:t>
                      </a:r>
                    </a:p>
                  </a:txBody>
                  <a:tcPr anchor="ctr">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9525" cap="flat" cmpd="sng" algn="ctr">
                      <a:solidFill>
                        <a:schemeClr val="tx1"/>
                      </a:solidFill>
                      <a:prstDash val="solid"/>
                      <a:round/>
                      <a:headEnd type="none" w="med" len="med"/>
                      <a:tailEnd type="none" w="med" len="med"/>
                    </a:lnT>
                    <a:lnB w="9525" cap="flat" cmpd="sng" algn="ctr">
                      <a:noFill/>
                      <a:prstDash val="solid"/>
                      <a:round/>
                      <a:headEnd type="none" w="med" len="med"/>
                      <a:tailEnd type="none" w="med" len="med"/>
                    </a:lnB>
                    <a:noFill/>
                  </a:tcPr>
                </a:tc>
                <a:tc>
                  <a:txBody>
                    <a:bodyPr/>
                    <a:lstStyle/>
                    <a:p>
                      <a:pPr algn="ctr"/>
                      <a:endParaRPr kumimoji="1" lang="ja-JP" altLang="en-US" sz="1100" b="0" dirty="0">
                        <a:solidFill>
                          <a:schemeClr val="tx1"/>
                        </a:solidFill>
                        <a:latin typeface="メイリオ" panose="020B0604030504040204" pitchFamily="50" charset="-128"/>
                        <a:ea typeface="メイリオ" panose="020B0604030504040204" pitchFamily="50" charset="-128"/>
                      </a:endParaRPr>
                    </a:p>
                  </a:txBody>
                  <a:tcPr anchor="ctr">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9525" cap="flat" cmpd="sng" algn="ctr">
                      <a:solidFill>
                        <a:schemeClr val="tx1"/>
                      </a:solidFill>
                      <a:prstDash val="solid"/>
                      <a:round/>
                      <a:headEnd type="none" w="med" len="med"/>
                      <a:tailEnd type="none" w="med" len="med"/>
                    </a:lnT>
                    <a:lnB w="9525" cap="flat" cmpd="sng" algn="ctr">
                      <a:noFill/>
                      <a:prstDash val="solid"/>
                      <a:round/>
                      <a:headEnd type="none" w="med" len="med"/>
                      <a:tailEnd type="none" w="med" len="med"/>
                    </a:lnB>
                    <a:noFill/>
                  </a:tcPr>
                </a:tc>
                <a:tc>
                  <a:txBody>
                    <a:bodyPr/>
                    <a:lstStyle/>
                    <a:p>
                      <a:pPr algn="ctr"/>
                      <a:endParaRPr kumimoji="1" lang="en-US" altLang="ja-JP" sz="1100" b="0" dirty="0">
                        <a:solidFill>
                          <a:schemeClr val="tx1"/>
                        </a:solidFill>
                        <a:latin typeface="メイリオ" panose="020B0604030504040204" pitchFamily="50" charset="-128"/>
                        <a:ea typeface="メイリオ" panose="020B0604030504040204" pitchFamily="50" charset="-128"/>
                      </a:endParaRPr>
                    </a:p>
                    <a:p>
                      <a:pPr algn="ctr"/>
                      <a:endParaRPr kumimoji="1" lang="en-US" altLang="ja-JP" sz="1100" b="0" dirty="0">
                        <a:solidFill>
                          <a:schemeClr val="tx1"/>
                        </a:solidFill>
                        <a:latin typeface="メイリオ" panose="020B0604030504040204" pitchFamily="50" charset="-128"/>
                        <a:ea typeface="メイリオ" panose="020B0604030504040204" pitchFamily="50" charset="-128"/>
                      </a:endParaRPr>
                    </a:p>
                    <a:p>
                      <a:pPr algn="ctr"/>
                      <a:endParaRPr kumimoji="1" lang="en-US" altLang="ja-JP" sz="1100" b="0" dirty="0">
                        <a:solidFill>
                          <a:schemeClr val="tx1"/>
                        </a:solidFill>
                        <a:latin typeface="メイリオ" panose="020B0604030504040204" pitchFamily="50" charset="-128"/>
                        <a:ea typeface="メイリオ" panose="020B0604030504040204" pitchFamily="50" charset="-128"/>
                      </a:endParaRPr>
                    </a:p>
                    <a:p>
                      <a:pPr algn="ctr"/>
                      <a:endParaRPr kumimoji="1" lang="en-US" altLang="ja-JP" sz="1100" b="0" dirty="0">
                        <a:solidFill>
                          <a:schemeClr val="tx1"/>
                        </a:solidFill>
                        <a:latin typeface="メイリオ" panose="020B0604030504040204" pitchFamily="50" charset="-128"/>
                        <a:ea typeface="メイリオ" panose="020B0604030504040204" pitchFamily="50" charset="-128"/>
                      </a:endParaRPr>
                    </a:p>
                    <a:p>
                      <a:pPr algn="ctr"/>
                      <a:r>
                        <a:rPr kumimoji="1" lang="ja-JP" altLang="en-US" sz="1100" b="0" spc="300" dirty="0">
                          <a:solidFill>
                            <a:schemeClr val="tx1"/>
                          </a:solidFill>
                          <a:latin typeface="メイリオ" panose="020B0604030504040204" pitchFamily="50" charset="-128"/>
                          <a:ea typeface="メイリオ" panose="020B0604030504040204" pitchFamily="50" charset="-128"/>
                        </a:rPr>
                        <a:t>補助金</a:t>
                      </a:r>
                      <a:endParaRPr kumimoji="1" lang="en-US" altLang="ja-JP" sz="1100" b="0" spc="300" dirty="0">
                        <a:solidFill>
                          <a:schemeClr val="tx1"/>
                        </a:solidFill>
                        <a:latin typeface="メイリオ" panose="020B0604030504040204" pitchFamily="50" charset="-128"/>
                        <a:ea typeface="メイリオ" panose="020B0604030504040204" pitchFamily="50" charset="-128"/>
                      </a:endParaRPr>
                    </a:p>
                    <a:p>
                      <a:pPr algn="ctr"/>
                      <a:r>
                        <a:rPr kumimoji="1" lang="ja-JP" altLang="en-US" sz="1100" b="0" dirty="0">
                          <a:solidFill>
                            <a:schemeClr val="tx1"/>
                          </a:solidFill>
                          <a:latin typeface="メイリオ" panose="020B0604030504040204" pitchFamily="50" charset="-128"/>
                          <a:ea typeface="メイリオ" panose="020B0604030504040204" pitchFamily="50" charset="-128"/>
                        </a:rPr>
                        <a:t>支払い終了</a:t>
                      </a:r>
                    </a:p>
                  </a:txBody>
                  <a:tcPr anchor="ctr">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9525" cap="flat" cmpd="sng" algn="ctr">
                      <a:solidFill>
                        <a:schemeClr val="tx1"/>
                      </a:solidFill>
                      <a:prstDash val="solid"/>
                      <a:round/>
                      <a:headEnd type="none" w="med" len="med"/>
                      <a:tailEnd type="none" w="med" len="med"/>
                    </a:lnT>
                    <a:lnB w="9525" cap="flat" cmpd="sng" algn="ctr">
                      <a:noFill/>
                      <a:prstDash val="solid"/>
                      <a:round/>
                      <a:headEnd type="none" w="med" len="med"/>
                      <a:tailEnd type="none" w="med" len="med"/>
                    </a:lnB>
                    <a:noFill/>
                  </a:tcPr>
                </a:tc>
                <a:tc>
                  <a:txBody>
                    <a:bodyPr/>
                    <a:lstStyle/>
                    <a:p>
                      <a:pPr algn="ctr"/>
                      <a:endParaRPr kumimoji="1" lang="en-US" altLang="ja-JP" sz="1100" b="0" dirty="0">
                        <a:solidFill>
                          <a:schemeClr val="tx1"/>
                        </a:solidFill>
                        <a:latin typeface="メイリオ" panose="020B0604030504040204" pitchFamily="50" charset="-128"/>
                        <a:ea typeface="メイリオ" panose="020B0604030504040204" pitchFamily="50" charset="-128"/>
                      </a:endParaRPr>
                    </a:p>
                    <a:p>
                      <a:pPr algn="ctr"/>
                      <a:endParaRPr kumimoji="1" lang="en-US" altLang="ja-JP" sz="1100" b="0" dirty="0">
                        <a:solidFill>
                          <a:schemeClr val="tx1"/>
                        </a:solidFill>
                        <a:latin typeface="メイリオ" panose="020B0604030504040204" pitchFamily="50" charset="-128"/>
                        <a:ea typeface="メイリオ" panose="020B0604030504040204" pitchFamily="50" charset="-128"/>
                      </a:endParaRPr>
                    </a:p>
                    <a:p>
                      <a:pPr algn="ctr"/>
                      <a:endParaRPr kumimoji="1" lang="en-US" altLang="ja-JP" sz="1100" b="0" dirty="0">
                        <a:solidFill>
                          <a:schemeClr val="tx1"/>
                        </a:solidFill>
                        <a:latin typeface="メイリオ" panose="020B0604030504040204" pitchFamily="50" charset="-128"/>
                        <a:ea typeface="メイリオ" panose="020B0604030504040204" pitchFamily="50" charset="-128"/>
                      </a:endParaRPr>
                    </a:p>
                    <a:p>
                      <a:pPr algn="ctr"/>
                      <a:endParaRPr kumimoji="1" lang="en-US" altLang="ja-JP" sz="1100" b="0" dirty="0">
                        <a:solidFill>
                          <a:schemeClr val="tx1"/>
                        </a:solidFill>
                        <a:latin typeface="メイリオ" panose="020B0604030504040204" pitchFamily="50" charset="-128"/>
                        <a:ea typeface="メイリオ" panose="020B0604030504040204" pitchFamily="50" charset="-128"/>
                      </a:endParaRPr>
                    </a:p>
                    <a:p>
                      <a:pPr algn="ctr"/>
                      <a:r>
                        <a:rPr kumimoji="1" lang="ja-JP" altLang="en-US" sz="1100" b="0" dirty="0">
                          <a:solidFill>
                            <a:schemeClr val="tx1"/>
                          </a:solidFill>
                          <a:latin typeface="メイリオ" panose="020B0604030504040204" pitchFamily="50" charset="-128"/>
                          <a:ea typeface="メイリオ" panose="020B0604030504040204" pitchFamily="50" charset="-128"/>
                        </a:rPr>
                        <a:t>実績報告書</a:t>
                      </a:r>
                      <a:endParaRPr kumimoji="1" lang="en-US" altLang="ja-JP" sz="1100" b="0" dirty="0">
                        <a:solidFill>
                          <a:schemeClr val="tx1"/>
                        </a:solidFill>
                        <a:latin typeface="メイリオ" panose="020B0604030504040204" pitchFamily="50" charset="-128"/>
                        <a:ea typeface="メイリオ" panose="020B0604030504040204" pitchFamily="50" charset="-128"/>
                      </a:endParaRPr>
                    </a:p>
                    <a:p>
                      <a:pPr algn="ctr"/>
                      <a:r>
                        <a:rPr kumimoji="1" lang="ja-JP" altLang="en-US" sz="1100" b="0" spc="300" dirty="0">
                          <a:solidFill>
                            <a:schemeClr val="tx1"/>
                          </a:solidFill>
                          <a:latin typeface="メイリオ" panose="020B0604030504040204" pitchFamily="50" charset="-128"/>
                          <a:ea typeface="メイリオ" panose="020B0604030504040204" pitchFamily="50" charset="-128"/>
                        </a:rPr>
                        <a:t>提出</a:t>
                      </a:r>
                    </a:p>
                  </a:txBody>
                  <a:tcPr anchor="ctr">
                    <a:lnL w="6350" cap="flat" cmpd="sng" algn="ctr">
                      <a:solidFill>
                        <a:schemeClr val="tx1"/>
                      </a:solidFill>
                      <a:prstDash val="dash"/>
                      <a:round/>
                      <a:headEnd type="none" w="med" len="med"/>
                      <a:tailEnd type="none" w="med" len="med"/>
                    </a:lnL>
                    <a:lnR w="9525" cap="flat" cmpd="sng" algn="ctr">
                      <a:no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noFill/>
                      <a:prstDash val="solid"/>
                      <a:round/>
                      <a:headEnd type="none" w="med" len="med"/>
                      <a:tailEnd type="none" w="med" len="med"/>
                    </a:lnB>
                    <a:noFill/>
                  </a:tcPr>
                </a:tc>
                <a:extLst>
                  <a:ext uri="{0D108BD9-81ED-4DB2-BD59-A6C34878D82A}">
                    <a16:rowId xmlns:a16="http://schemas.microsoft.com/office/drawing/2014/main" val="4151341492"/>
                  </a:ext>
                </a:extLst>
              </a:tr>
            </a:tbl>
          </a:graphicData>
        </a:graphic>
      </p:graphicFrame>
      <p:sp>
        <p:nvSpPr>
          <p:cNvPr id="2" name="テキスト ボックス 1"/>
          <p:cNvSpPr txBox="1"/>
          <p:nvPr/>
        </p:nvSpPr>
        <p:spPr>
          <a:xfrm>
            <a:off x="360090" y="9348174"/>
            <a:ext cx="3005951" cy="600164"/>
          </a:xfrm>
          <a:prstGeom prst="rect">
            <a:avLst/>
          </a:prstGeom>
          <a:noFill/>
        </p:spPr>
        <p:txBody>
          <a:bodyPr wrap="none" rtlCol="0">
            <a:spAutoFit/>
          </a:bodyPr>
          <a:lstStyle/>
          <a:p>
            <a:r>
              <a:rPr kumimoji="1" lang="ja-JP" altLang="en-US" sz="1100" dirty="0">
                <a:latin typeface="メイリオ" panose="020B0604030504040204" pitchFamily="50" charset="-128"/>
                <a:ea typeface="メイリオ" panose="020B0604030504040204" pitchFamily="50" charset="-128"/>
              </a:rPr>
              <a:t>厚生労働省老健局</a:t>
            </a:r>
            <a:endParaRPr kumimoji="1" lang="en-US" altLang="ja-JP" sz="1100" dirty="0">
              <a:latin typeface="メイリオ" panose="020B0604030504040204" pitchFamily="50" charset="-128"/>
              <a:ea typeface="メイリオ" panose="020B0604030504040204" pitchFamily="50" charset="-128"/>
            </a:endParaRPr>
          </a:p>
          <a:p>
            <a:r>
              <a:rPr kumimoji="1" lang="ja-JP" altLang="en-US" sz="1100" dirty="0">
                <a:latin typeface="メイリオ" panose="020B0604030504040204" pitchFamily="50" charset="-128"/>
                <a:ea typeface="メイリオ" panose="020B0604030504040204" pitchFamily="50" charset="-128"/>
              </a:rPr>
              <a:t>介護職員処遇改善支援補助金コールセンター</a:t>
            </a:r>
            <a:endParaRPr kumimoji="1" lang="en-US" altLang="ja-JP" sz="1100" dirty="0">
              <a:latin typeface="メイリオ" panose="020B0604030504040204" pitchFamily="50" charset="-128"/>
              <a:ea typeface="メイリオ" panose="020B0604030504040204" pitchFamily="50" charset="-128"/>
            </a:endParaRPr>
          </a:p>
          <a:p>
            <a:r>
              <a:rPr kumimoji="1" lang="ja-JP" altLang="en-US" sz="1100" dirty="0">
                <a:latin typeface="メイリオ" panose="020B0604030504040204" pitchFamily="50" charset="-128"/>
                <a:ea typeface="メイリオ" panose="020B0604030504040204" pitchFamily="50" charset="-128"/>
              </a:rPr>
              <a:t>電話番号：</a:t>
            </a:r>
            <a:r>
              <a:rPr kumimoji="1" lang="en-US" altLang="ja-JP" sz="1100" dirty="0">
                <a:latin typeface="メイリオ" panose="020B0604030504040204" pitchFamily="50" charset="-128"/>
                <a:ea typeface="メイリオ" panose="020B0604030504040204" pitchFamily="50" charset="-128"/>
              </a:rPr>
              <a:t>03-6812-7835</a:t>
            </a:r>
            <a:endParaRPr kumimoji="1" lang="ja-JP" altLang="en-US" sz="800" dirty="0">
              <a:latin typeface="メイリオ" panose="020B0604030504040204" pitchFamily="50" charset="-128"/>
              <a:ea typeface="メイリオ" panose="020B0604030504040204" pitchFamily="50" charset="-128"/>
            </a:endParaRPr>
          </a:p>
        </p:txBody>
      </p:sp>
      <p:sp>
        <p:nvSpPr>
          <p:cNvPr id="29" name="テキスト ボックス 28"/>
          <p:cNvSpPr txBox="1"/>
          <p:nvPr/>
        </p:nvSpPr>
        <p:spPr>
          <a:xfrm>
            <a:off x="4068502" y="9342983"/>
            <a:ext cx="2813591" cy="600164"/>
          </a:xfrm>
          <a:prstGeom prst="rect">
            <a:avLst/>
          </a:prstGeom>
          <a:noFill/>
        </p:spPr>
        <p:txBody>
          <a:bodyPr wrap="none" rtlCol="0">
            <a:spAutoFit/>
          </a:bodyPr>
          <a:lstStyle/>
          <a:p>
            <a:r>
              <a:rPr kumimoji="1" lang="ja-JP" altLang="en-US" sz="1100" dirty="0">
                <a:latin typeface="メイリオ" panose="020B0604030504040204" pitchFamily="50" charset="-128"/>
                <a:ea typeface="メイリオ" panose="020B0604030504040204" pitchFamily="50" charset="-128"/>
              </a:rPr>
              <a:t>兵庫県健康福祉部少子高齢局</a:t>
            </a:r>
            <a:endParaRPr kumimoji="1" lang="en-US" altLang="ja-JP" sz="1100" dirty="0">
              <a:latin typeface="メイリオ" panose="020B0604030504040204" pitchFamily="50" charset="-128"/>
              <a:ea typeface="メイリオ" panose="020B0604030504040204" pitchFamily="50" charset="-128"/>
            </a:endParaRPr>
          </a:p>
          <a:p>
            <a:r>
              <a:rPr kumimoji="1" lang="ja-JP" altLang="en-US" sz="1100" dirty="0">
                <a:latin typeface="メイリオ" panose="020B0604030504040204" pitchFamily="50" charset="-128"/>
                <a:ea typeface="メイリオ" panose="020B0604030504040204" pitchFamily="50" charset="-128"/>
              </a:rPr>
              <a:t>高齢政策課　介護人材対策班</a:t>
            </a:r>
            <a:endParaRPr kumimoji="1" lang="en-US" altLang="ja-JP" sz="1100" dirty="0">
              <a:latin typeface="メイリオ" panose="020B0604030504040204" pitchFamily="50" charset="-128"/>
              <a:ea typeface="メイリオ" panose="020B0604030504040204" pitchFamily="50" charset="-128"/>
            </a:endParaRPr>
          </a:p>
          <a:p>
            <a:r>
              <a:rPr kumimoji="1" lang="ja-JP" altLang="en-US" sz="1100" dirty="0">
                <a:latin typeface="メイリオ" panose="020B0604030504040204" pitchFamily="50" charset="-128"/>
                <a:ea typeface="メイリオ" panose="020B0604030504040204" pitchFamily="50" charset="-128"/>
              </a:rPr>
              <a:t>電話番号：</a:t>
            </a:r>
            <a:r>
              <a:rPr kumimoji="1" lang="en-US" altLang="ja-JP" sz="1100" dirty="0">
                <a:latin typeface="メイリオ" panose="020B0604030504040204" pitchFamily="50" charset="-128"/>
                <a:ea typeface="メイリオ" panose="020B0604030504040204" pitchFamily="50" charset="-128"/>
              </a:rPr>
              <a:t>078-341-7711</a:t>
            </a:r>
            <a:r>
              <a:rPr kumimoji="1" lang="ja-JP" altLang="en-US" sz="1100" dirty="0">
                <a:latin typeface="メイリオ" panose="020B0604030504040204" pitchFamily="50" charset="-128"/>
                <a:ea typeface="メイリオ" panose="020B0604030504040204" pitchFamily="50" charset="-128"/>
              </a:rPr>
              <a:t>（内線</a:t>
            </a:r>
            <a:r>
              <a:rPr kumimoji="1" lang="en-US" altLang="ja-JP" sz="1100" dirty="0">
                <a:latin typeface="メイリオ" panose="020B0604030504040204" pitchFamily="50" charset="-128"/>
                <a:ea typeface="メイリオ" panose="020B0604030504040204" pitchFamily="50" charset="-128"/>
              </a:rPr>
              <a:t>2944</a:t>
            </a:r>
            <a:r>
              <a:rPr kumimoji="1" lang="ja-JP" altLang="en-US" sz="1100" dirty="0">
                <a:latin typeface="メイリオ" panose="020B0604030504040204" pitchFamily="50" charset="-128"/>
                <a:ea typeface="メイリオ" panose="020B0604030504040204" pitchFamily="50" charset="-128"/>
              </a:rPr>
              <a:t>）</a:t>
            </a:r>
          </a:p>
        </p:txBody>
      </p:sp>
      <p:sp>
        <p:nvSpPr>
          <p:cNvPr id="30" name="正方形/長方形 29"/>
          <p:cNvSpPr/>
          <p:nvPr/>
        </p:nvSpPr>
        <p:spPr>
          <a:xfrm>
            <a:off x="1410472" y="5780710"/>
            <a:ext cx="792000" cy="195814"/>
          </a:xfrm>
          <a:prstGeom prst="rect">
            <a:avLst/>
          </a:prstGeom>
          <a:noFill/>
        </p:spPr>
        <p:txBody>
          <a:bodyPr wrap="square" lIns="36000" tIns="36000" rIns="36000" bIns="36000">
            <a:spAutoFit/>
          </a:bodyPr>
          <a:lstStyle/>
          <a:p>
            <a:pPr lvl="0" algn="ctr"/>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a:t>
            </a:r>
            <a:r>
              <a:rPr lang="en-US" altLang="ja-JP" sz="8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調整中）</a:t>
            </a:r>
            <a:endParaRPr lang="en-US" altLang="ja-JP" sz="8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9" name="正方形/長方形 38"/>
          <p:cNvSpPr/>
          <p:nvPr/>
        </p:nvSpPr>
        <p:spPr>
          <a:xfrm>
            <a:off x="2556670" y="8046839"/>
            <a:ext cx="3024000" cy="216000"/>
          </a:xfrm>
          <a:prstGeom prst="rect">
            <a:avLst/>
          </a:prstGeom>
          <a:solidFill>
            <a:srgbClr val="E46C0A"/>
          </a:solidFill>
          <a:ln w="3810">
            <a:noFill/>
          </a:ln>
        </p:spPr>
        <p:txBody>
          <a:bodyPr wrap="square" lIns="72000" tIns="72000" rIns="36000" bIns="36000" anchor="ctr">
            <a:noAutofit/>
          </a:bodyPr>
          <a:lstStyle/>
          <a:p>
            <a:pPr algn="ctr"/>
            <a:r>
              <a:rPr lang="ja-JP" altLang="en-US" sz="1100" b="1" spc="6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補助金の支払い</a:t>
            </a:r>
          </a:p>
        </p:txBody>
      </p:sp>
      <p:sp>
        <p:nvSpPr>
          <p:cNvPr id="52" name="正方形/長方形 51"/>
          <p:cNvSpPr/>
          <p:nvPr/>
        </p:nvSpPr>
        <p:spPr>
          <a:xfrm>
            <a:off x="539048" y="7758807"/>
            <a:ext cx="4032000" cy="216000"/>
          </a:xfrm>
          <a:prstGeom prst="rect">
            <a:avLst/>
          </a:prstGeom>
          <a:solidFill>
            <a:srgbClr val="66BAB7"/>
          </a:solidFill>
          <a:ln w="3810">
            <a:noFill/>
          </a:ln>
        </p:spPr>
        <p:txBody>
          <a:bodyPr wrap="square" lIns="72000" tIns="72000" rIns="36000" bIns="36000" anchor="ctr">
            <a:noAutofit/>
          </a:bodyPr>
          <a:lstStyle/>
          <a:p>
            <a:pPr algn="ctr"/>
            <a:r>
              <a:rPr lang="ja-JP" altLang="en-US" sz="1100" b="1" spc="6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賃金改善の実施</a:t>
            </a:r>
          </a:p>
        </p:txBody>
      </p:sp>
      <p:cxnSp>
        <p:nvCxnSpPr>
          <p:cNvPr id="4" name="直線コネクタ 3"/>
          <p:cNvCxnSpPr/>
          <p:nvPr/>
        </p:nvCxnSpPr>
        <p:spPr>
          <a:xfrm>
            <a:off x="180450" y="9054951"/>
            <a:ext cx="6840000" cy="0"/>
          </a:xfrm>
          <a:prstGeom prst="line">
            <a:avLst/>
          </a:prstGeom>
          <a:ln w="19050">
            <a:solidFill>
              <a:srgbClr val="103185"/>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94783950"/>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&#65279;<?xml version="1.0" encoding="utf-8" standalone="yes"?>
<Relationships xmlns="http://schemas.openxmlformats.org/package/2006/relationships">
  <Relationship Id="rId1" Type="http://schemas.openxmlformats.org/officeDocument/2006/relationships/customXmlProps" Target="itemProps1.xml" />
</Relationships>
</file>

<file path=customXml/_rels/item2.xml.rels>&#65279;<?xml version="1.0" encoding="utf-8" standalone="yes"?>
<Relationships xmlns="http://schemas.openxmlformats.org/package/2006/relationships">
  <Relationship Id="rId1" Type="http://schemas.openxmlformats.org/officeDocument/2006/relationships/customXmlProps" Target="itemProps2.xml" />
</Relationships>
</file>

<file path=customXml/_rels/item3.xml.rels>&#65279;<?xml version="1.0" encoding="utf-8" standalone="yes"?>
<Relationships xmlns="http://schemas.openxmlformats.org/package/2006/relationships">
  <Relationship Id="rId1" Type="http://schemas.openxmlformats.org/officeDocument/2006/relationships/customXmlProps" Target="itemProps3.xml" />
</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ドキュメント" ma:contentTypeID="0x0101002DA299AC048A4B8EA9C1D19079C1A32200E51782DD9E454B418BFB6267553A9CD4" ma:contentTypeVersion="11" ma:contentTypeDescription="" ma:contentTypeScope="" ma:versionID="67a8c3f19086dd733636cb9e2e3e5de9">
  <xsd:schema xmlns:xsd="http://www.w3.org/2001/XMLSchema" xmlns:p="http://schemas.microsoft.com/office/2006/metadata/properties" xmlns:ns2="8B97BE19-CDDD-400E-817A-CFDD13F7EC12" xmlns:ns3="fb02c745-2821-438e-a9f3-36f365a5b5fa" targetNamespace="http://schemas.microsoft.com/office/2006/metadata/properties" ma:root="true" ma:fieldsID="1f7557729ecb542394f8781b2df17919" ns2:_="" ns3:_="">
    <xsd:import namespace="8B97BE19-CDDD-400E-817A-CFDD13F7EC12"/>
    <xsd:import namespace="fb02c745-2821-438e-a9f3-36f365a5b5fa"/>
    <xsd:element name="properties">
      <xsd:complexType>
        <xsd:sequence>
          <xsd:element name="documentManagement">
            <xsd:complexType>
              <xsd:all>
                <xsd:element ref="ns2:ClassLarge" minOccurs="0"/>
                <xsd:element ref="ns2:ClassMedium" minOccurs="0"/>
                <xsd:element ref="ns2:ClassSmall" minOccurs="0"/>
                <xsd:element ref="ns2:GyoseiFile" minOccurs="0"/>
                <xsd:element ref="ns2:CreatedBy" minOccurs="0"/>
                <xsd:element ref="ns2:PreservationPeriod" minOccurs="0"/>
                <xsd:element ref="ns2:PreservationPeriodExpire" minOccurs="0"/>
                <xsd:element ref="ns2:CreatedDate" minOccurs="0"/>
                <xsd:element ref="ns2:FixationStatus" minOccurs="0"/>
                <xsd:element ref="ns2:EditorWithSpace" minOccurs="0"/>
                <xsd:element ref="ns3:DaibunruiID" minOccurs="0"/>
                <xsd:element ref="ns3:ChuubunruiID" minOccurs="0"/>
                <xsd:element ref="ns3:SyoubunruiID" minOccurs="0"/>
                <xsd:element ref="ns3:GyouseibunsyoID" minOccurs="0"/>
                <xsd:element ref="ns3:Renkei" minOccurs="0"/>
                <xsd:element ref="ns3:Flag01" minOccurs="0"/>
                <xsd:element ref="ns3:Yobi01" minOccurs="0"/>
                <xsd:element ref="ns3:Yobi02" minOccurs="0"/>
                <xsd:element ref="ns3:Yobi03" minOccurs="0"/>
              </xsd:all>
            </xsd:complexType>
          </xsd:element>
        </xsd:sequence>
      </xsd:complexType>
    </xsd:element>
  </xsd:schema>
  <xsd:schema xmlns:xsd="http://www.w3.org/2001/XMLSchema" xmlns:dms="http://schemas.microsoft.com/office/2006/documentManagement/types" targetNamespace="8B97BE19-CDDD-400E-817A-CFDD13F7EC12" elementFormDefault="qualified">
    <xsd:import namespace="http://schemas.microsoft.com/office/2006/documentManagement/types"/>
    <xsd:element name="ClassLarge" ma:index="8" nillable="true" ma:displayName="大分類" ma:hidden="true" ma:internalName="ClassLarge" ma:readOnly="true">
      <xsd:simpleType>
        <xsd:restriction base="dms:Unknown"/>
      </xsd:simpleType>
    </xsd:element>
    <xsd:element name="ClassMedium" ma:index="9" nillable="true" ma:displayName="中分類" ma:hidden="true" ma:internalName="ClassMedium" ma:readOnly="true">
      <xsd:simpleType>
        <xsd:restriction base="dms:Unknown"/>
      </xsd:simpleType>
    </xsd:element>
    <xsd:element name="ClassSmall" ma:index="10" nillable="true" ma:displayName="小分類" ma:hidden="true" ma:internalName="ClassSmall" ma:readOnly="true">
      <xsd:simpleType>
        <xsd:restriction base="dms:Unknown"/>
      </xsd:simpleType>
    </xsd:element>
    <xsd:element name="GyoseiFile" ma:index="11" nillable="true" ma:displayName="行政文書ファイル名" ma:hidden="true" ma:internalName="GyoseiFile" ma:readOnly="true">
      <xsd:simpleType>
        <xsd:restriction base="dms:Unknown"/>
      </xsd:simpleType>
    </xsd:element>
    <xsd:element name="CreatedBy" ma:index="12" nillable="true" ma:displayName="作成課/係・作成者" ma:hidden="true" ma:internalName="CreatedBy" ma:readOnly="true">
      <xsd:simpleType>
        <xsd:restriction base="dms:Unknown"/>
      </xsd:simpleType>
    </xsd:element>
    <xsd:element name="PreservationPeriod" ma:index="13" nillable="true" ma:displayName="保存期間" ma:hidden="true" ma:internalName="PreservationPeriod" ma:readOnly="true">
      <xsd:simpleType>
        <xsd:restriction base="dms:Unknown"/>
      </xsd:simpleType>
    </xsd:element>
    <xsd:element name="PreservationPeriodExpire" ma:index="14" nillable="true" ma:displayName="保存期間満了時期" ma:format="DateOnly" ma:hidden="true" ma:internalName="PreservationPeriodExpire" ma:readOnly="true">
      <xsd:simpleType>
        <xsd:restriction base="dms:Unknown"/>
      </xsd:simpleType>
    </xsd:element>
    <xsd:element name="CreatedDate" ma:index="15" nillable="true" ma:displayName="作成年月日" ma:hidden="true" ma:internalName="CreatedDate" ma:readOnly="true">
      <xsd:simpleType>
        <xsd:restriction base="dms:Unknown"/>
      </xsd:simpleType>
    </xsd:element>
    <xsd:element name="FixationStatus" ma:index="16" nillable="true" ma:displayName="確定状況" ma:hidden="true" ma:internalName="FixationStatus" ma:readOnly="true">
      <xsd:simpleType>
        <xsd:restriction base="dms:Unknown"/>
      </xsd:simpleType>
    </xsd:element>
    <xsd:element name="EditorWithSpace" ma:index="18" nillable="true" ma:displayName="更新者　　　　　　" ma:hidden="true" ma:internalName="EditorWithSpace" ma:readOnly="tru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xsd="http://www.w3.org/2001/XMLSchema" xmlns:dms="http://schemas.microsoft.com/office/2006/documentManagement/types" targetNamespace="fb02c745-2821-438e-a9f3-36f365a5b5fa" elementFormDefault="qualified">
    <xsd:import namespace="http://schemas.microsoft.com/office/2006/documentManagement/types"/>
    <xsd:element name="DaibunruiID" ma:index="19" nillable="true" ma:displayName="大分類ID" ma:description="" ma:hidden="true" ma:internalName="DaibunruiID" ma:readOnly="true">
      <xsd:simpleType>
        <xsd:restriction base="dms:Text"/>
      </xsd:simpleType>
    </xsd:element>
    <xsd:element name="ChuubunruiID" ma:index="20" nillable="true" ma:displayName="中分類ID" ma:description="" ma:hidden="true" ma:internalName="ChuubunruiID" ma:readOnly="true">
      <xsd:simpleType>
        <xsd:restriction base="dms:Text"/>
      </xsd:simpleType>
    </xsd:element>
    <xsd:element name="SyoubunruiID" ma:index="21" nillable="true" ma:displayName="小分類ID" ma:description="" ma:hidden="true" ma:internalName="SyoubunruiID" ma:readOnly="true">
      <xsd:simpleType>
        <xsd:restriction base="dms:Text"/>
      </xsd:simpleType>
    </xsd:element>
    <xsd:element name="GyouseibunsyoID" ma:index="22" nillable="true" ma:displayName="行政文書ファイル名ID" ma:description="" ma:hidden="true" ma:internalName="GyouseibunsyoID" ma:readOnly="true">
      <xsd:simpleType>
        <xsd:restriction base="dms:Text"/>
      </xsd:simpleType>
    </xsd:element>
    <xsd:element name="Renkei" ma:index="23" nillable="true" ma:displayName="行政文書連携フラグ" ma:description="" ma:hidden="true" ma:internalName="Renkei" ma:readOnly="true">
      <xsd:simpleType>
        <xsd:restriction base="dms:Text"/>
      </xsd:simpleType>
    </xsd:element>
    <xsd:element name="Flag01" ma:index="24" nillable="true" ma:displayName="予備フラグ" ma:description="" ma:hidden="true" ma:internalName="Flag01" ma:readOnly="true">
      <xsd:simpleType>
        <xsd:restriction base="dms:Text"/>
      </xsd:simpleType>
    </xsd:element>
    <xsd:element name="Yobi01" ma:index="25" nillable="true" ma:displayName="予備列01" ma:description="" ma:hidden="true" ma:internalName="Yobi01" ma:readOnly="true">
      <xsd:simpleType>
        <xsd:restriction base="dms:Text"/>
      </xsd:simpleType>
    </xsd:element>
    <xsd:element name="Yobi02" ma:index="26" nillable="true" ma:displayName="予備列02" ma:description="" ma:hidden="true" ma:internalName="Yobi02" ma:readOnly="true">
      <xsd:simpleType>
        <xsd:restriction base="dms:Text"/>
      </xsd:simpleType>
    </xsd:element>
    <xsd:element name="Yobi03" ma:index="27" nillable="true" ma:displayName="予備列03" ma:description="" ma:hidden="true" ma:internalName="Yobi03"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ma:readOnly="true"/>
        <xsd:element ref="dc:title" minOccurs="0" maxOccurs="1" ma:index="17" ma:displayName="タイトル" ma:readOnly="tru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3.xml><?xml version="1.0" encoding="utf-8"?>
<p:properties xmlns:p="http://schemas.microsoft.com/office/2006/metadata/properties" xmlns:xsi="http://www.w3.org/2001/XMLSchema-instance">
  <documentManagement/>
</p:properties>
</file>

<file path=customXml/itemProps1.xml><?xml version="1.0" encoding="utf-8"?>
<ds:datastoreItem xmlns:ds="http://schemas.openxmlformats.org/officeDocument/2006/customXml" ds:itemID="{8B03A5C5-56C0-41AA-AB58-68C8E2C97C7D}">
  <ds:schemaRefs>
    <ds:schemaRef ds:uri="http://schemas.microsoft.com/sharepoint/v3/contenttype/forms"/>
  </ds:schemaRefs>
</ds:datastoreItem>
</file>

<file path=customXml/itemProps2.xml><?xml version="1.0" encoding="utf-8"?>
<ds:datastoreItem xmlns:ds="http://schemas.openxmlformats.org/officeDocument/2006/customXml" ds:itemID="{D5C99136-BDFC-46F9-9CDB-9E23EC3C219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B97BE19-CDDD-400E-817A-CFDD13F7EC12"/>
    <ds:schemaRef ds:uri="fb02c745-2821-438e-a9f3-36f365a5b5fa"/>
    <ds:schemaRef ds:uri="http://schemas.microsoft.com/office/2006/documentManagement/typ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customXml/itemProps3.xml><?xml version="1.0" encoding="utf-8"?>
<ds:datastoreItem xmlns:ds="http://schemas.openxmlformats.org/officeDocument/2006/customXml" ds:itemID="{A85BD659-8FC1-461D-9E77-440D19DCB08C}">
  <ds:schemaRefs>
    <ds:schemaRef ds:uri="fb02c745-2821-438e-a9f3-36f365a5b5fa"/>
    <ds:schemaRef ds:uri="http://purl.org/dc/dcmitype/"/>
    <ds:schemaRef ds:uri="http://www.w3.org/XML/1998/namespace"/>
    <ds:schemaRef ds:uri="http://purl.org/dc/terms/"/>
    <ds:schemaRef ds:uri="http://schemas.microsoft.com/office/2006/documentManagement/types"/>
    <ds:schemaRef ds:uri="8B97BE19-CDDD-400E-817A-CFDD13F7EC12"/>
    <ds:schemaRef ds:uri="http://schemas.openxmlformats.org/package/2006/metadata/core-properties"/>
    <ds:schemaRef ds:uri="http://schemas.microsoft.com/office/2006/metadata/properties"/>
    <ds:schemaRef ds:uri="http://purl.org/dc/elements/1.1/"/>
  </ds:schemaRefs>
</ds:datastoreItem>
</file>

<file path=docProps/app.xml><?xml version="1.0" encoding="utf-8"?>
<Properties xmlns="http://schemas.openxmlformats.org/officeDocument/2006/extended-properties" xmlns:vt="http://schemas.openxmlformats.org/officeDocument/2006/docPropsVTypes">
  <Template/>
  <TotalTime>50017</TotalTime>
  <Words>1100</Words>
  <Application>Microsoft Office PowerPoint</Application>
  <PresentationFormat>ユーザー設定</PresentationFormat>
  <Paragraphs>159</Paragraphs>
  <Slides>2</Slides>
  <Notes>2</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2</vt:i4>
      </vt:variant>
    </vt:vector>
  </HeadingPairs>
  <TitlesOfParts>
    <vt:vector size="9" baseType="lpstr">
      <vt:lpstr>ＭＳ Ｐゴシック</vt:lpstr>
      <vt:lpstr>ＭＳ Ｐ明朝</vt:lpstr>
      <vt:lpstr>メイリオ</vt:lpstr>
      <vt:lpstr>Arial</vt:lpstr>
      <vt:lpstr>Calibri</vt:lpstr>
      <vt:lpstr>Times New Roman</vt:lpstr>
      <vt:lpstr>Office テーマ</vt:lpstr>
      <vt:lpstr>PowerPoint プレゼンテーション</vt:lpstr>
      <vt:lpstr>PowerPoint プレゼンテーション</vt:lpstr>
    </vt:vector>
  </TitlesOfParts>
  <Company>厚生労働省</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厚生労働省本省</dc:creator>
  <cp:lastModifiedBy>牛尾　仁美</cp:lastModifiedBy>
  <cp:revision>2691</cp:revision>
  <cp:lastPrinted>2022-01-27T00:33:17Z</cp:lastPrinted>
  <dcterms:created xsi:type="dcterms:W3CDTF">2004-06-11T10:04:30Z</dcterms:created>
  <dcterms:modified xsi:type="dcterms:W3CDTF">2022-01-27T00:33:18Z</dcterms:modified>
</cp:coreProperties>
</file>